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1" r:id="rId4"/>
    <p:sldId id="264" r:id="rId5"/>
    <p:sldId id="265" r:id="rId6"/>
    <p:sldId id="270" r:id="rId7"/>
    <p:sldId id="271" r:id="rId8"/>
    <p:sldId id="256" r:id="rId9"/>
    <p:sldId id="257" r:id="rId10"/>
    <p:sldId id="258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5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3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8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66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6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8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3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01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7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1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EC337-9C70-4AE4-9959-2CC1FDD0E8B6}" type="datetimeFigureOut">
              <a:rPr lang="en-US" smtClean="0"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9360F-406C-42BA-B6E7-3AD667B0E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2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_ELM~1\AppData\Local\Temp\Rar$DI78.384\G7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1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L_ELM~1\AppData\Local\Temp\Rar$DI97.384\G7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83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_ELM~1\AppData\Local\Temp\Rar$DI53.384\G7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94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3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L_ELM~1\AppData\Local\Temp\Rar$DI81.088\G7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9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23160" y="1714500"/>
            <a:ext cx="7680960" cy="327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اتجاه الجبال من الشمال إلى الجنوب أما الوسط مفتوح للمؤثرات القطبية</a:t>
            </a:r>
            <a:endParaRPr lang="ar-EG"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50920" y="2148840"/>
            <a:ext cx="632460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b="1" dirty="0" smtClean="0"/>
              <a:t>موقعها الجغرافي – اتساع المساحة –تنوع التضاريس </a:t>
            </a:r>
            <a:endParaRPr lang="ar-EG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4953000" y="2788920"/>
            <a:ext cx="4297680" cy="518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200" b="1" dirty="0" smtClean="0">
                <a:solidFill>
                  <a:srgbClr val="FF0000"/>
                </a:solidFill>
              </a:rPr>
              <a:t>قرب الجبال من الساحل </a:t>
            </a:r>
            <a:endParaRPr lang="ar-EG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6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L_ELM~1\AppData\Local\Temp\Rar$DI30.792\G7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0"/>
            <a:ext cx="115214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086600" y="1325880"/>
            <a:ext cx="2087880" cy="335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b="1" dirty="0" smtClean="0">
                <a:solidFill>
                  <a:schemeClr val="tx1"/>
                </a:solidFill>
              </a:rPr>
              <a:t>المحيط المتجمد الشمالي </a:t>
            </a:r>
            <a:endParaRPr lang="ar-EG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86600" y="1661160"/>
            <a:ext cx="2087880" cy="441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000" b="1" dirty="0" smtClean="0">
                <a:solidFill>
                  <a:schemeClr val="tx1"/>
                </a:solidFill>
              </a:rPr>
              <a:t>المحيط الأطلنطي </a:t>
            </a:r>
            <a:endParaRPr lang="ar-EG" sz="20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72840" y="1299210"/>
            <a:ext cx="1935480" cy="388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خليج المكسيك </a:t>
            </a:r>
            <a:endParaRPr lang="ar-EG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72840" y="1687830"/>
            <a:ext cx="1661160" cy="415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000" b="1" dirty="0" smtClean="0">
                <a:solidFill>
                  <a:schemeClr val="tx1"/>
                </a:solidFill>
              </a:rPr>
              <a:t>المحيط الهادي</a:t>
            </a:r>
            <a:endParaRPr lang="ar-EG" sz="2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08320" y="2255520"/>
            <a:ext cx="2880360" cy="350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نهر ريوجراند</a:t>
            </a:r>
            <a:endParaRPr lang="ar-EG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2476500"/>
            <a:ext cx="701040" cy="396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كندا</a:t>
            </a:r>
            <a:endParaRPr lang="ar-EG" sz="2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15440" y="2476500"/>
            <a:ext cx="1767840" cy="48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000" b="1" dirty="0" smtClean="0">
                <a:solidFill>
                  <a:schemeClr val="tx1"/>
                </a:solidFill>
              </a:rPr>
              <a:t>الولايات المتحدة الأمريكية</a:t>
            </a:r>
            <a:endParaRPr lang="ar-EG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97881" y="3406322"/>
            <a:ext cx="2232660" cy="29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قديمة النشأة</a:t>
            </a:r>
            <a:endParaRPr lang="ar-EG" sz="28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99360" y="3429000"/>
            <a:ext cx="2316480" cy="273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حديثة النشأة</a:t>
            </a:r>
            <a:endParaRPr lang="ar-EG" sz="28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81486" y="3933371"/>
            <a:ext cx="2407194" cy="587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قليلة </a:t>
            </a:r>
            <a:r>
              <a:rPr lang="ar-EG" sz="2400" b="1" dirty="0" err="1" smtClean="0">
                <a:solidFill>
                  <a:schemeClr val="tx1"/>
                </a:solidFill>
              </a:rPr>
              <a:t>الإرتفاع</a:t>
            </a:r>
            <a:r>
              <a:rPr lang="ar-EG" sz="2400" b="1" dirty="0" smtClean="0">
                <a:solidFill>
                  <a:schemeClr val="tx1"/>
                </a:solidFill>
              </a:rPr>
              <a:t> </a:t>
            </a:r>
            <a:endParaRPr lang="ar-EG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1366" y="3944256"/>
            <a:ext cx="2407194" cy="587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عالية </a:t>
            </a:r>
            <a:r>
              <a:rPr lang="ar-EG" sz="2400" b="1" dirty="0" err="1" smtClean="0">
                <a:solidFill>
                  <a:schemeClr val="tx1"/>
                </a:solidFill>
              </a:rPr>
              <a:t>الإرتفاع</a:t>
            </a:r>
            <a:r>
              <a:rPr lang="ar-EG" sz="2400" b="1" smtClean="0">
                <a:solidFill>
                  <a:schemeClr val="tx1"/>
                </a:solidFill>
              </a:rPr>
              <a:t> ذ</a:t>
            </a:r>
            <a:endParaRPr lang="ar-EG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8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03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7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4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26" y="0"/>
            <a:ext cx="12351026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49572" y="1765190"/>
            <a:ext cx="9374588" cy="3737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 smtClean="0">
                <a:solidFill>
                  <a:srgbClr val="FF0000"/>
                </a:solidFill>
              </a:rPr>
              <a:t>اتساع مساحة القارة – تنوع المناخ والتضاريس – استخدام الأساليب الحديثة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27867" y="2274073"/>
            <a:ext cx="9096293" cy="3896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 smtClean="0"/>
              <a:t>غنى القارة بالموارد الطبيعية والموارد المعدنية – تقدم القارة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92410" y="2862470"/>
            <a:ext cx="8444286" cy="44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 smtClean="0"/>
              <a:t>الإعتماد على الصيد البحري المتقدم – طول سواحل القارة – اتباع الوسائل العلمية في الصيد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269357" y="4961614"/>
            <a:ext cx="2369488" cy="604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 smtClean="0"/>
              <a:t>السيارات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128591" y="4874150"/>
            <a:ext cx="2130950" cy="8746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 smtClean="0"/>
              <a:t>الطائرات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09530" y="4961614"/>
            <a:ext cx="2258171" cy="604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 smtClean="0"/>
              <a:t>الأقمار الصناعية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7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172" y="0"/>
            <a:ext cx="1232717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04737" y="1582310"/>
            <a:ext cx="3880237" cy="318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 smtClean="0">
                <a:solidFill>
                  <a:schemeClr val="tx1"/>
                </a:solidFill>
              </a:rPr>
              <a:t>السهول الشرقية والساحل الغربي  مزدحم بالسكان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19632" y="1900362"/>
            <a:ext cx="6965342" cy="278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 smtClean="0">
                <a:solidFill>
                  <a:srgbClr val="FF0000"/>
                </a:solidFill>
              </a:rPr>
              <a:t>اعتدال المناخ – قيام الصناعة – قيام التجارة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8414" y="2218414"/>
            <a:ext cx="2997642" cy="3101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 smtClean="0">
                <a:solidFill>
                  <a:srgbClr val="7030A0"/>
                </a:solidFill>
              </a:rPr>
              <a:t>السهول الوسطى  متوسط الكثافة 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18237" y="2528515"/>
            <a:ext cx="5907819" cy="278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 smtClean="0">
                <a:solidFill>
                  <a:schemeClr val="tx1"/>
                </a:solidFill>
              </a:rPr>
              <a:t>الزراعة الواسعة –ومناطق متوسطة الكثافة في المراعي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22789" y="2838616"/>
            <a:ext cx="3498574" cy="278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 smtClean="0">
                <a:solidFill>
                  <a:srgbClr val="C00000"/>
                </a:solidFill>
              </a:rPr>
              <a:t>شمال القارة   نادر الكثافة 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97718" y="3116913"/>
            <a:ext cx="3428338" cy="45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 smtClean="0">
                <a:solidFill>
                  <a:schemeClr val="accent6">
                    <a:lumMod val="50000"/>
                  </a:schemeClr>
                </a:solidFill>
              </a:rPr>
              <a:t>وجود الصحاري الجليدية 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6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_ELM~1\AppData\Local\Temp\Rar$DI60.537\G7-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988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58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_ELM~1\AppData\Local\Temp\Rar$DI26.536\G7-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118581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117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L_ELM~1\AppData\Local\Temp\Rar$DI01.536\G7-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323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213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L_ELM~1\AppData\Local\Temp\Rar$DI07.536\G7-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0"/>
            <a:ext cx="11785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954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L_ELM~1\AppData\Local\Temp\Rar$DI41.240\G7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0"/>
            <a:ext cx="122645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59429" y="1748971"/>
            <a:ext cx="8548914" cy="62411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الانفتاح على الثقافات والحضارات الأخرى </a:t>
            </a:r>
          </a:p>
          <a:p>
            <a:pPr algn="ctr"/>
            <a:r>
              <a:rPr lang="ar-EG" sz="2800" b="1" dirty="0" smtClean="0">
                <a:solidFill>
                  <a:schemeClr val="tx1"/>
                </a:solidFill>
              </a:rPr>
              <a:t>تعميق أواصر الصداقة والتقارب</a:t>
            </a:r>
          </a:p>
        </p:txBody>
      </p:sp>
      <p:sp>
        <p:nvSpPr>
          <p:cNvPr id="3" name="Rectangle 2"/>
          <p:cNvSpPr/>
          <p:nvPr/>
        </p:nvSpPr>
        <p:spPr>
          <a:xfrm>
            <a:off x="2757714" y="2569029"/>
            <a:ext cx="6705600" cy="304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sz="2800" b="1" dirty="0" smtClean="0"/>
              <a:t>العلاقة الوطيدة التي تجمع البلدين</a:t>
            </a:r>
            <a:endParaRPr lang="ar-EG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2757715" y="3429000"/>
            <a:ext cx="7750628" cy="939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EG" b="1" dirty="0" smtClean="0"/>
              <a:t>استضافة دبي للدورة الثالثة للقمة السنوية العالمية لريادة الأعمال  </a:t>
            </a:r>
          </a:p>
          <a:p>
            <a:pPr algn="ctr"/>
            <a:r>
              <a:rPr lang="ar-EG" b="1" dirty="0" smtClean="0"/>
              <a:t>تطبيق نظام التأشيرة الجديد الخاص بمواطني الإمارات.</a:t>
            </a:r>
          </a:p>
          <a:p>
            <a:pPr algn="ctr"/>
            <a:r>
              <a:rPr lang="ar-EG" b="1" dirty="0" smtClean="0"/>
              <a:t>توقيع مذكرة تفاهم بين كل من مصدر ومجلس دبي </a:t>
            </a:r>
            <a:r>
              <a:rPr lang="ar-EG" b="1" dirty="0" err="1" smtClean="0"/>
              <a:t>الإقتصادي</a:t>
            </a:r>
            <a:r>
              <a:rPr lang="ar-EG" b="1" dirty="0" smtClean="0"/>
              <a:t> </a:t>
            </a:r>
            <a:endParaRPr lang="ar-EG" b="1" dirty="0"/>
          </a:p>
        </p:txBody>
      </p:sp>
      <p:sp>
        <p:nvSpPr>
          <p:cNvPr id="5" name="Rectangle 4"/>
          <p:cNvSpPr/>
          <p:nvPr/>
        </p:nvSpPr>
        <p:spPr>
          <a:xfrm>
            <a:off x="4180115" y="4992914"/>
            <a:ext cx="5892800" cy="856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b="1" dirty="0" smtClean="0">
                <a:solidFill>
                  <a:schemeClr val="tx1"/>
                </a:solidFill>
              </a:rPr>
              <a:t>التبادل التجاري والثقافي والتكنولوجي</a:t>
            </a:r>
            <a:endParaRPr lang="ar-EG" b="1" dirty="0" smtClean="0">
              <a:solidFill>
                <a:schemeClr val="tx1"/>
              </a:solidFill>
            </a:endParaRPr>
          </a:p>
          <a:p>
            <a:pPr algn="ctr"/>
            <a:r>
              <a:rPr lang="ar-EG" sz="2400" b="1" dirty="0" smtClean="0">
                <a:solidFill>
                  <a:schemeClr val="tx1"/>
                </a:solidFill>
              </a:rPr>
              <a:t>انتشار السلام بين الدول.</a:t>
            </a:r>
            <a:endParaRPr lang="ar-EG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B5FDA6C052BC4E8916D60EC1447A4E" ma:contentTypeVersion="4" ma:contentTypeDescription="Create a new document." ma:contentTypeScope="" ma:versionID="2c0256d9dabe61062a46c6cbacfdd458">
  <xsd:schema xmlns:xsd="http://www.w3.org/2001/XMLSchema" xmlns:xs="http://www.w3.org/2001/XMLSchema" xmlns:p="http://schemas.microsoft.com/office/2006/metadata/properties" xmlns:ns2="1acb39ab-9596-4243-b8b8-2b0130f22de9" xmlns:ns3="4d7a5f18-917e-4e60-9936-650efc36b357" targetNamespace="http://schemas.microsoft.com/office/2006/metadata/properties" ma:root="true" ma:fieldsID="86addc0657d7430dc44be02b3f3ccecd" ns2:_="" ns3:_="">
    <xsd:import namespace="1acb39ab-9596-4243-b8b8-2b0130f22de9"/>
    <xsd:import namespace="4d7a5f18-917e-4e60-9936-650efc36b35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cb39ab-9596-4243-b8b8-2b0130f22d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7a5f18-917e-4e60-9936-650efc36b3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acb39ab-9596-4243-b8b8-2b0130f22de9">
      <UserInfo>
        <DisplayName>Elsayed Mohamed</DisplayName>
        <AccountId>15</AccountId>
        <AccountType/>
      </UserInfo>
      <UserInfo>
        <DisplayName>social study group</DisplayName>
        <AccountId>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EDEDE5F-68C6-4D6B-8670-F956A6CA5654}"/>
</file>

<file path=customXml/itemProps2.xml><?xml version="1.0" encoding="utf-8"?>
<ds:datastoreItem xmlns:ds="http://schemas.openxmlformats.org/officeDocument/2006/customXml" ds:itemID="{4338E6CB-9B15-4904-8DB7-E3160AA7D06C}"/>
</file>

<file path=customXml/itemProps3.xml><?xml version="1.0" encoding="utf-8"?>
<ds:datastoreItem xmlns:ds="http://schemas.openxmlformats.org/officeDocument/2006/customXml" ds:itemID="{6B74B82F-1FCE-4478-A8EE-0329D594F824}"/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169</Words>
  <Application>Microsoft Office PowerPoint</Application>
  <PresentationFormat>Widescreen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ADEC USER</dc:creator>
  <cp:lastModifiedBy>ADEC USER</cp:lastModifiedBy>
  <cp:revision>13</cp:revision>
  <dcterms:created xsi:type="dcterms:W3CDTF">2018-04-16T06:05:36Z</dcterms:created>
  <dcterms:modified xsi:type="dcterms:W3CDTF">2018-04-17T03:10:25Z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0x01010072B5FDA6C052BC4E8916D60EC1447A4E</vt:lpwstr>
  </property>
</Properties>
</file>