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 autoCompressPictures="0">
  <p:sldMasterIdLst>
    <p:sldMasterId id="2147483648" r:id="rId4"/>
  </p:sldMasterIdLst>
  <p:notesMasterIdLst>
    <p:notesMasterId r:id="rId19"/>
  </p:notesMasterIdLst>
  <p:handoutMasterIdLst>
    <p:handoutMasterId r:id="rId20"/>
  </p:handoutMasterIdLst>
  <p:sldIdLst>
    <p:sldId id="256" r:id="rId5"/>
    <p:sldId id="268" r:id="rId6"/>
    <p:sldId id="259" r:id="rId7"/>
    <p:sldId id="260" r:id="rId8"/>
    <p:sldId id="269" r:id="rId9"/>
    <p:sldId id="273" r:id="rId10"/>
    <p:sldId id="262" r:id="rId11"/>
    <p:sldId id="274" r:id="rId12"/>
    <p:sldId id="264" r:id="rId13"/>
    <p:sldId id="270" r:id="rId14"/>
    <p:sldId id="271" r:id="rId15"/>
    <p:sldId id="275" r:id="rId16"/>
    <p:sldId id="276" r:id="rId17"/>
    <p:sldId id="272" r:id="rId1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2" pos="3840" userDrawn="1">
          <p15:clr>
            <a:srgbClr val="A4A3A4"/>
          </p15:clr>
        </p15:guide>
        <p15:guide id="3" pos="619" userDrawn="1">
          <p15:clr>
            <a:srgbClr val="A4A3A4"/>
          </p15:clr>
        </p15:guide>
        <p15:guide id="4" orient="horz" pos="216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2F2F2"/>
    <a:srgbClr val="A82537"/>
    <a:srgbClr val="A61E31"/>
    <a:srgbClr val="014067"/>
    <a:srgbClr val="3F3F3F"/>
    <a:srgbClr val="014E7D"/>
    <a:srgbClr val="013657"/>
    <a:srgbClr val="01456F"/>
    <a:srgbClr val="014B79"/>
    <a:srgbClr val="0937C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56" autoAdjust="0"/>
    <p:restoredTop sz="94454" autoAdjust="0"/>
  </p:normalViewPr>
  <p:slideViewPr>
    <p:cSldViewPr snapToGrid="0" showGuides="1">
      <p:cViewPr varScale="1">
        <p:scale>
          <a:sx n="68" d="100"/>
          <a:sy n="68" d="100"/>
        </p:scale>
        <p:origin x="780" y="48"/>
      </p:cViewPr>
      <p:guideLst>
        <p:guide pos="3840"/>
        <p:guide pos="619"/>
        <p:guide orient="horz" pos="216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 showGuides="1">
      <p:cViewPr varScale="1">
        <p:scale>
          <a:sx n="84" d="100"/>
          <a:sy n="84" d="100"/>
        </p:scale>
        <p:origin x="3828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" Type="http://schemas.openxmlformats.org/officeDocument/2006/relationships/customXml" Target="../customXml/item3.xml"/><Relationship Id="rId21" Type="http://schemas.openxmlformats.org/officeDocument/2006/relationships/presProps" Target="pres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handoutMaster" Target="handoutMasters/handout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2">
  <dgm:title val=""/>
  <dgm:desc val=""/>
  <dgm:catLst>
    <dgm:cat type="mainScheme" pri="10200"/>
  </dgm:catLst>
  <dgm:styleLbl name="node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lig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l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f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con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align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trAlignAcc1">
    <dgm:fillClrLst meth="repeat">
      <a:schemeClr val="dk2">
        <a:alpha val="4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F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Align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B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fgAcc0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2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3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4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1"/>
    </dgm:linClrLst>
    <dgm:effectClrLst/>
    <dgm:txLinClrLst/>
    <dgm:txFillClrLst meth="repeat">
      <a:schemeClr val="dk2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2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1BF4B18-2EDF-4A3D-9170-BC5B36E2B02A}" type="doc">
      <dgm:prSet loTypeId="urn:microsoft.com/office/officeart/2008/layout/AlternatingHexagons" loCatId="list" qsTypeId="urn:microsoft.com/office/officeart/2005/8/quickstyle/3d3" qsCatId="3D" csTypeId="urn:microsoft.com/office/officeart/2005/8/colors/accent0_2" csCatId="mainScheme" phldr="1"/>
      <dgm:spPr/>
      <dgm:t>
        <a:bodyPr/>
        <a:lstStyle/>
        <a:p>
          <a:pPr rtl="1"/>
          <a:endParaRPr lang="ar-AE"/>
        </a:p>
      </dgm:t>
    </dgm:pt>
    <dgm:pt modelId="{296E529E-9930-4075-B958-5B469EAFE1BA}">
      <dgm:prSet phldrT="[نص]" custT="1"/>
      <dgm:spPr/>
      <dgm:t>
        <a:bodyPr/>
        <a:lstStyle/>
        <a:p>
          <a:pPr rtl="1"/>
          <a:r>
            <a:rPr lang="ar-AE" sz="2400" dirty="0"/>
            <a:t>الترشيد في استهلاك الموارد المائية المتاحة  وتنميتها </a:t>
          </a:r>
        </a:p>
      </dgm:t>
    </dgm:pt>
    <dgm:pt modelId="{2E66A976-D934-41BC-B3D4-7F629D74DD18}" type="parTrans" cxnId="{3EE3B723-B8E3-4D11-AE45-B401177413FD}">
      <dgm:prSet/>
      <dgm:spPr/>
      <dgm:t>
        <a:bodyPr/>
        <a:lstStyle/>
        <a:p>
          <a:pPr rtl="1"/>
          <a:endParaRPr lang="ar-AE"/>
        </a:p>
      </dgm:t>
    </dgm:pt>
    <dgm:pt modelId="{F7369420-EA5E-4D25-BDCB-254B06AA39FE}" type="sibTrans" cxnId="{3EE3B723-B8E3-4D11-AE45-B401177413FD}">
      <dgm:prSet/>
      <dgm:spPr/>
      <dgm:t>
        <a:bodyPr/>
        <a:lstStyle/>
        <a:p>
          <a:pPr rtl="1"/>
          <a:r>
            <a:rPr lang="ar-AE" dirty="0"/>
            <a:t>تعزيز التعاون المائي العربي وإقامة المشروعات المشتركة </a:t>
          </a:r>
        </a:p>
      </dgm:t>
    </dgm:pt>
    <dgm:pt modelId="{F113BAF5-FEE7-4673-B175-EB10EF17F93E}">
      <dgm:prSet phldrT="[نص]"/>
      <dgm:spPr/>
      <dgm:t>
        <a:bodyPr/>
        <a:lstStyle/>
        <a:p>
          <a:pPr rtl="1"/>
          <a:r>
            <a:rPr lang="ar-AE" dirty="0"/>
            <a:t>التوصل الي حلول للمشكلات المائية مع دول الجوار مثل اثيوبيا وتركيا عن طريق المفاوضات </a:t>
          </a:r>
        </a:p>
      </dgm:t>
    </dgm:pt>
    <dgm:pt modelId="{C3B4B7D3-FCED-4860-9278-5B492CB070ED}" type="parTrans" cxnId="{3C465764-0712-482E-B608-D6F3CB79CCCD}">
      <dgm:prSet/>
      <dgm:spPr/>
      <dgm:t>
        <a:bodyPr/>
        <a:lstStyle/>
        <a:p>
          <a:pPr rtl="1"/>
          <a:endParaRPr lang="ar-AE"/>
        </a:p>
      </dgm:t>
    </dgm:pt>
    <dgm:pt modelId="{B4BF44E7-63BD-40C3-A0A3-DF34D5EE95CC}" type="sibTrans" cxnId="{3C465764-0712-482E-B608-D6F3CB79CCCD}">
      <dgm:prSet/>
      <dgm:spPr/>
      <dgm:t>
        <a:bodyPr/>
        <a:lstStyle/>
        <a:p>
          <a:pPr rtl="1"/>
          <a:r>
            <a:rPr lang="ar-AE" dirty="0"/>
            <a:t>إضافة موارد مائية جديدة غير تقليدية  </a:t>
          </a:r>
        </a:p>
      </dgm:t>
    </dgm:pt>
    <dgm:pt modelId="{BF65A486-F27E-4173-A997-3D632F38F424}" type="pres">
      <dgm:prSet presAssocID="{B1BF4B18-2EDF-4A3D-9170-BC5B36E2B02A}" presName="Name0" presStyleCnt="0">
        <dgm:presLayoutVars>
          <dgm:chMax/>
          <dgm:chPref/>
          <dgm:dir/>
          <dgm:animLvl val="lvl"/>
        </dgm:presLayoutVars>
      </dgm:prSet>
      <dgm:spPr/>
    </dgm:pt>
    <dgm:pt modelId="{E4342AEE-2382-4780-87C2-3B8950F2153B}" type="pres">
      <dgm:prSet presAssocID="{296E529E-9930-4075-B958-5B469EAFE1BA}" presName="composite" presStyleCnt="0"/>
      <dgm:spPr/>
    </dgm:pt>
    <dgm:pt modelId="{BE124D1A-C909-4CBB-8E2C-BF6B1884D203}" type="pres">
      <dgm:prSet presAssocID="{296E529E-9930-4075-B958-5B469EAFE1BA}" presName="Parent1" presStyleLbl="node1" presStyleIdx="0" presStyleCnt="4" custScaleX="126208" custLinFactNeighborX="35449" custLinFactNeighborY="-8810">
        <dgm:presLayoutVars>
          <dgm:chMax val="1"/>
          <dgm:chPref val="1"/>
          <dgm:bulletEnabled val="1"/>
        </dgm:presLayoutVars>
      </dgm:prSet>
      <dgm:spPr/>
    </dgm:pt>
    <dgm:pt modelId="{9A760890-3ED7-49C2-9428-5296A226DA37}" type="pres">
      <dgm:prSet presAssocID="{296E529E-9930-4075-B958-5B469EAFE1BA}" presName="Childtext1" presStyleLbl="revTx" presStyleIdx="0" presStyleCnt="2" custLinFactNeighborX="16685" custLinFactNeighborY="-35649">
        <dgm:presLayoutVars>
          <dgm:chMax val="0"/>
          <dgm:chPref val="0"/>
          <dgm:bulletEnabled val="1"/>
        </dgm:presLayoutVars>
      </dgm:prSet>
      <dgm:spPr/>
    </dgm:pt>
    <dgm:pt modelId="{758DDD3D-930D-4FFA-96F1-8AB619C65D51}" type="pres">
      <dgm:prSet presAssocID="{296E529E-9930-4075-B958-5B469EAFE1BA}" presName="BalanceSpacing" presStyleCnt="0"/>
      <dgm:spPr/>
    </dgm:pt>
    <dgm:pt modelId="{ABD1FB22-39DB-4925-B915-EE70636B9D2D}" type="pres">
      <dgm:prSet presAssocID="{296E529E-9930-4075-B958-5B469EAFE1BA}" presName="BalanceSpacing1" presStyleCnt="0"/>
      <dgm:spPr/>
    </dgm:pt>
    <dgm:pt modelId="{08072653-1162-4069-843C-758DE73FCD8B}" type="pres">
      <dgm:prSet presAssocID="{F7369420-EA5E-4D25-BDCB-254B06AA39FE}" presName="Accent1Text" presStyleLbl="node1" presStyleIdx="1" presStyleCnt="4" custLinFactNeighborX="26210" custLinFactNeighborY="-4643"/>
      <dgm:spPr/>
    </dgm:pt>
    <dgm:pt modelId="{DBF0DB14-C846-4492-A3CE-A753042B2F42}" type="pres">
      <dgm:prSet presAssocID="{F7369420-EA5E-4D25-BDCB-254B06AA39FE}" presName="spaceBetweenRectangles" presStyleCnt="0"/>
      <dgm:spPr/>
    </dgm:pt>
    <dgm:pt modelId="{635AA9F4-4CBD-402E-9DC5-50A05E6E3C21}" type="pres">
      <dgm:prSet presAssocID="{F113BAF5-FEE7-4673-B175-EB10EF17F93E}" presName="composite" presStyleCnt="0"/>
      <dgm:spPr/>
    </dgm:pt>
    <dgm:pt modelId="{AA672496-2DD6-42A5-B358-A9B2A1F5A0EF}" type="pres">
      <dgm:prSet presAssocID="{F113BAF5-FEE7-4673-B175-EB10EF17F93E}" presName="Parent1" presStyleLbl="node1" presStyleIdx="2" presStyleCnt="4" custScaleX="136972" custLinFactNeighborX="2555" custLinFactNeighborY="-4868">
        <dgm:presLayoutVars>
          <dgm:chMax val="1"/>
          <dgm:chPref val="1"/>
          <dgm:bulletEnabled val="1"/>
        </dgm:presLayoutVars>
      </dgm:prSet>
      <dgm:spPr/>
    </dgm:pt>
    <dgm:pt modelId="{E153A992-E46F-46EE-9EB2-A7FB74AE17E1}" type="pres">
      <dgm:prSet presAssocID="{F113BAF5-FEE7-4673-B175-EB10EF17F93E}" presName="Childtext1" presStyleLbl="revTx" presStyleIdx="1" presStyleCnt="2">
        <dgm:presLayoutVars>
          <dgm:chMax val="0"/>
          <dgm:chPref val="0"/>
          <dgm:bulletEnabled val="1"/>
        </dgm:presLayoutVars>
      </dgm:prSet>
      <dgm:spPr/>
    </dgm:pt>
    <dgm:pt modelId="{DFD1C2CE-FB98-4DAA-BE64-68B7742D00EF}" type="pres">
      <dgm:prSet presAssocID="{F113BAF5-FEE7-4673-B175-EB10EF17F93E}" presName="BalanceSpacing" presStyleCnt="0"/>
      <dgm:spPr/>
    </dgm:pt>
    <dgm:pt modelId="{1DA9229C-DD97-45D8-8F8C-0DF813D70433}" type="pres">
      <dgm:prSet presAssocID="{F113BAF5-FEE7-4673-B175-EB10EF17F93E}" presName="BalanceSpacing1" presStyleCnt="0"/>
      <dgm:spPr/>
    </dgm:pt>
    <dgm:pt modelId="{E74AFAA6-5CFE-4D0B-8552-52931A7FABFE}" type="pres">
      <dgm:prSet presAssocID="{B4BF44E7-63BD-40C3-A0A3-DF34D5EE95CC}" presName="Accent1Text" presStyleLbl="node1" presStyleIdx="3" presStyleCnt="4" custScaleX="108069"/>
      <dgm:spPr/>
    </dgm:pt>
  </dgm:ptLst>
  <dgm:cxnLst>
    <dgm:cxn modelId="{3EE3B723-B8E3-4D11-AE45-B401177413FD}" srcId="{B1BF4B18-2EDF-4A3D-9170-BC5B36E2B02A}" destId="{296E529E-9930-4075-B958-5B469EAFE1BA}" srcOrd="0" destOrd="0" parTransId="{2E66A976-D934-41BC-B3D4-7F629D74DD18}" sibTransId="{F7369420-EA5E-4D25-BDCB-254B06AA39FE}"/>
    <dgm:cxn modelId="{3354C632-E7E4-4D69-8C51-80E441B9FCC5}" type="presOf" srcId="{B1BF4B18-2EDF-4A3D-9170-BC5B36E2B02A}" destId="{BF65A486-F27E-4173-A997-3D632F38F424}" srcOrd="0" destOrd="0" presId="urn:microsoft.com/office/officeart/2008/layout/AlternatingHexagons"/>
    <dgm:cxn modelId="{3C465764-0712-482E-B608-D6F3CB79CCCD}" srcId="{B1BF4B18-2EDF-4A3D-9170-BC5B36E2B02A}" destId="{F113BAF5-FEE7-4673-B175-EB10EF17F93E}" srcOrd="1" destOrd="0" parTransId="{C3B4B7D3-FCED-4860-9278-5B492CB070ED}" sibTransId="{B4BF44E7-63BD-40C3-A0A3-DF34D5EE95CC}"/>
    <dgm:cxn modelId="{9DAD699E-87FC-43F3-AD2F-F3758462FD31}" type="presOf" srcId="{F7369420-EA5E-4D25-BDCB-254B06AA39FE}" destId="{08072653-1162-4069-843C-758DE73FCD8B}" srcOrd="0" destOrd="0" presId="urn:microsoft.com/office/officeart/2008/layout/AlternatingHexagons"/>
    <dgm:cxn modelId="{EDEF6AB2-FA1D-43EB-8EA7-58E05DB9FEC5}" type="presOf" srcId="{296E529E-9930-4075-B958-5B469EAFE1BA}" destId="{BE124D1A-C909-4CBB-8E2C-BF6B1884D203}" srcOrd="0" destOrd="0" presId="urn:microsoft.com/office/officeart/2008/layout/AlternatingHexagons"/>
    <dgm:cxn modelId="{C58892C8-4031-4B13-9CEA-2047223D8126}" type="presOf" srcId="{F113BAF5-FEE7-4673-B175-EB10EF17F93E}" destId="{AA672496-2DD6-42A5-B358-A9B2A1F5A0EF}" srcOrd="0" destOrd="0" presId="urn:microsoft.com/office/officeart/2008/layout/AlternatingHexagons"/>
    <dgm:cxn modelId="{2A5A67D2-7E9B-4BC6-95E5-D6E4306BDF5B}" type="presOf" srcId="{B4BF44E7-63BD-40C3-A0A3-DF34D5EE95CC}" destId="{E74AFAA6-5CFE-4D0B-8552-52931A7FABFE}" srcOrd="0" destOrd="0" presId="urn:microsoft.com/office/officeart/2008/layout/AlternatingHexagons"/>
    <dgm:cxn modelId="{DB6D907B-F127-43D3-945B-9D4427238948}" type="presParOf" srcId="{BF65A486-F27E-4173-A997-3D632F38F424}" destId="{E4342AEE-2382-4780-87C2-3B8950F2153B}" srcOrd="0" destOrd="0" presId="urn:microsoft.com/office/officeart/2008/layout/AlternatingHexagons"/>
    <dgm:cxn modelId="{DB454C5B-729A-4B8C-B1D1-77FBAF6FF5E2}" type="presParOf" srcId="{E4342AEE-2382-4780-87C2-3B8950F2153B}" destId="{BE124D1A-C909-4CBB-8E2C-BF6B1884D203}" srcOrd="0" destOrd="0" presId="urn:microsoft.com/office/officeart/2008/layout/AlternatingHexagons"/>
    <dgm:cxn modelId="{EEC8244C-5302-42E0-A7A4-42FD4D5A7496}" type="presParOf" srcId="{E4342AEE-2382-4780-87C2-3B8950F2153B}" destId="{9A760890-3ED7-49C2-9428-5296A226DA37}" srcOrd="1" destOrd="0" presId="urn:microsoft.com/office/officeart/2008/layout/AlternatingHexagons"/>
    <dgm:cxn modelId="{24ECBB3F-A913-429C-BD7B-D1F2A0BC319B}" type="presParOf" srcId="{E4342AEE-2382-4780-87C2-3B8950F2153B}" destId="{758DDD3D-930D-4FFA-96F1-8AB619C65D51}" srcOrd="2" destOrd="0" presId="urn:microsoft.com/office/officeart/2008/layout/AlternatingHexagons"/>
    <dgm:cxn modelId="{FBD5AEFC-918A-446A-AA29-7B1F850A75DB}" type="presParOf" srcId="{E4342AEE-2382-4780-87C2-3B8950F2153B}" destId="{ABD1FB22-39DB-4925-B915-EE70636B9D2D}" srcOrd="3" destOrd="0" presId="urn:microsoft.com/office/officeart/2008/layout/AlternatingHexagons"/>
    <dgm:cxn modelId="{4BE869DA-D5BF-47C1-82DB-B5EDF0B99B72}" type="presParOf" srcId="{E4342AEE-2382-4780-87C2-3B8950F2153B}" destId="{08072653-1162-4069-843C-758DE73FCD8B}" srcOrd="4" destOrd="0" presId="urn:microsoft.com/office/officeart/2008/layout/AlternatingHexagons"/>
    <dgm:cxn modelId="{D108DBDE-713A-4B1C-A816-FD4FADA17A2E}" type="presParOf" srcId="{BF65A486-F27E-4173-A997-3D632F38F424}" destId="{DBF0DB14-C846-4492-A3CE-A753042B2F42}" srcOrd="1" destOrd="0" presId="urn:microsoft.com/office/officeart/2008/layout/AlternatingHexagons"/>
    <dgm:cxn modelId="{936460D3-7696-4508-80EB-6269772DA1C4}" type="presParOf" srcId="{BF65A486-F27E-4173-A997-3D632F38F424}" destId="{635AA9F4-4CBD-402E-9DC5-50A05E6E3C21}" srcOrd="2" destOrd="0" presId="urn:microsoft.com/office/officeart/2008/layout/AlternatingHexagons"/>
    <dgm:cxn modelId="{73517A69-CD12-4750-9C90-06E0CF3B5034}" type="presParOf" srcId="{635AA9F4-4CBD-402E-9DC5-50A05E6E3C21}" destId="{AA672496-2DD6-42A5-B358-A9B2A1F5A0EF}" srcOrd="0" destOrd="0" presId="urn:microsoft.com/office/officeart/2008/layout/AlternatingHexagons"/>
    <dgm:cxn modelId="{1AAA55AA-C1E8-4BD4-85BE-E836E87D9429}" type="presParOf" srcId="{635AA9F4-4CBD-402E-9DC5-50A05E6E3C21}" destId="{E153A992-E46F-46EE-9EB2-A7FB74AE17E1}" srcOrd="1" destOrd="0" presId="urn:microsoft.com/office/officeart/2008/layout/AlternatingHexagons"/>
    <dgm:cxn modelId="{8669C559-B001-4D0E-BD8B-8F2A010AA8AC}" type="presParOf" srcId="{635AA9F4-4CBD-402E-9DC5-50A05E6E3C21}" destId="{DFD1C2CE-FB98-4DAA-BE64-68B7742D00EF}" srcOrd="2" destOrd="0" presId="urn:microsoft.com/office/officeart/2008/layout/AlternatingHexagons"/>
    <dgm:cxn modelId="{F26F985E-5996-4A74-9D33-F6C0DE6C5575}" type="presParOf" srcId="{635AA9F4-4CBD-402E-9DC5-50A05E6E3C21}" destId="{1DA9229C-DD97-45D8-8F8C-0DF813D70433}" srcOrd="3" destOrd="0" presId="urn:microsoft.com/office/officeart/2008/layout/AlternatingHexagons"/>
    <dgm:cxn modelId="{54FBDCF5-4985-4641-83DA-96A32AC96688}" type="presParOf" srcId="{635AA9F4-4CBD-402E-9DC5-50A05E6E3C21}" destId="{E74AFAA6-5CFE-4D0B-8552-52931A7FABFE}" srcOrd="4" destOrd="0" presId="urn:microsoft.com/office/officeart/2008/layout/AlternatingHexagon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E124D1A-C909-4CBB-8E2C-BF6B1884D203}">
      <dsp:nvSpPr>
        <dsp:cNvPr id="0" name=""/>
        <dsp:cNvSpPr/>
      </dsp:nvSpPr>
      <dsp:spPr>
        <a:xfrm rot="5400000">
          <a:off x="4770007" y="280298"/>
          <a:ext cx="2605128" cy="2860456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AE" sz="2400" kern="1200" dirty="0"/>
            <a:t>الترشيد في استهلاك الموارد المائية المتاحة  وتنميتها </a:t>
          </a:r>
        </a:p>
      </dsp:txBody>
      <dsp:txXfrm rot="-5400000">
        <a:off x="5119086" y="842150"/>
        <a:ext cx="1906970" cy="1736752"/>
      </dsp:txXfrm>
    </dsp:sp>
    <dsp:sp modelId="{9A760890-3ED7-49C2-9428-5296A226DA37}">
      <dsp:nvSpPr>
        <dsp:cNvPr id="0" name=""/>
        <dsp:cNvSpPr/>
      </dsp:nvSpPr>
      <dsp:spPr>
        <a:xfrm>
          <a:off x="6471140" y="601278"/>
          <a:ext cx="2907323" cy="1563077"/>
        </a:xfrm>
        <a:prstGeom prst="rect">
          <a:avLst/>
        </a:prstGeom>
        <a:noFill/>
        <a:ln w="6350" cap="flat" cmpd="sng" algn="ctr">
          <a:solidFill>
            <a:schemeClr val="dk2">
              <a:alpha val="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8072653-1162-4069-843C-758DE73FCD8B}">
      <dsp:nvSpPr>
        <dsp:cNvPr id="0" name=""/>
        <dsp:cNvSpPr/>
      </dsp:nvSpPr>
      <dsp:spPr>
        <a:xfrm rot="5400000">
          <a:off x="2112829" y="685851"/>
          <a:ext cx="2605128" cy="2266462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0668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AE" sz="2400" kern="1200" dirty="0"/>
            <a:t>تعزيز التعاون المائي العربي وإقامة المشروعات المشتركة </a:t>
          </a:r>
        </a:p>
      </dsp:txBody>
      <dsp:txXfrm rot="-5400000">
        <a:off x="2635352" y="922484"/>
        <a:ext cx="1560082" cy="1793196"/>
      </dsp:txXfrm>
    </dsp:sp>
    <dsp:sp modelId="{AA672496-2DD6-42A5-B358-A9B2A1F5A0EF}">
      <dsp:nvSpPr>
        <dsp:cNvPr id="0" name=""/>
        <dsp:cNvSpPr/>
      </dsp:nvSpPr>
      <dsp:spPr>
        <a:xfrm rot="5400000">
          <a:off x="2795898" y="2472245"/>
          <a:ext cx="2605128" cy="3104418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AE" sz="2200" kern="1200" dirty="0"/>
            <a:t>التوصل الي حلول للمشكلات المائية مع دول الجوار مثل اثيوبيا وتركيا عن طريق المفاوضات </a:t>
          </a:r>
        </a:p>
      </dsp:txBody>
      <dsp:txXfrm rot="-5400000">
        <a:off x="3063656" y="3156078"/>
        <a:ext cx="2069612" cy="1736752"/>
      </dsp:txXfrm>
    </dsp:sp>
    <dsp:sp modelId="{E153A992-E46F-46EE-9EB2-A7FB74AE17E1}">
      <dsp:nvSpPr>
        <dsp:cNvPr id="0" name=""/>
        <dsp:cNvSpPr/>
      </dsp:nvSpPr>
      <dsp:spPr>
        <a:xfrm>
          <a:off x="0" y="3369733"/>
          <a:ext cx="2813539" cy="1563077"/>
        </a:xfrm>
        <a:prstGeom prst="rect">
          <a:avLst/>
        </a:prstGeom>
        <a:noFill/>
        <a:ln w="6350" cap="flat" cmpd="sng" algn="ctr">
          <a:solidFill>
            <a:schemeClr val="dk2">
              <a:alpha val="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74AFAA6-5CFE-4D0B-8552-52931A7FABFE}">
      <dsp:nvSpPr>
        <dsp:cNvPr id="0" name=""/>
        <dsp:cNvSpPr/>
      </dsp:nvSpPr>
      <dsp:spPr>
        <a:xfrm rot="5400000">
          <a:off x="5185769" y="2926600"/>
          <a:ext cx="2605128" cy="2449342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55575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AE" sz="3500" kern="1200" dirty="0"/>
            <a:t>إضافة موارد مائية جديدة غير تقليدية  </a:t>
          </a:r>
        </a:p>
      </dsp:txBody>
      <dsp:txXfrm rot="-5400000">
        <a:off x="5659680" y="3269913"/>
        <a:ext cx="1657306" cy="176271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AlternatingHexagons">
  <dgm:title val=""/>
  <dgm:desc val=""/>
  <dgm:catLst>
    <dgm:cat type="list" pri="15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1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Name0">
    <dgm:varLst>
      <dgm:chMax/>
      <dgm:chPref/>
      <dgm:dir/>
      <dgm:animLvl val="lvl"/>
    </dgm:varLst>
    <dgm:alg type="lin">
      <dgm:param type="linDir" val="fromT"/>
    </dgm:alg>
    <dgm:shape xmlns:r="http://schemas.openxmlformats.org/officeDocument/2006/relationships" r:blip="">
      <dgm:adjLst/>
    </dgm:shape>
    <dgm:constrLst>
      <dgm:constr type="primFontSz" for="des" forName="Parent1" val="65"/>
      <dgm:constr type="primFontSz" for="des" forName="Childtext1" refType="primFontSz" refFor="des" refForName="Parent1" op="lte"/>
      <dgm:constr type="w" for="ch" forName="composite" refType="w"/>
      <dgm:constr type="h" for="ch" forName="composite" refType="h"/>
      <dgm:constr type="h" for="ch" forName="spaceBetweenRectangles" refType="w" refFor="ch" refForName="composite" fact="-0.042"/>
      <dgm:constr type="sp" refType="h" refFor="ch" refForName="composite" op="equ" fact="0.1"/>
    </dgm:constrLst>
    <dgm:forEach name="nodesForEach" axis="ch" ptType="node">
      <dgm:layoutNode name="composite">
        <dgm:alg type="composite">
          <dgm:param type="ar" val="3.6"/>
        </dgm:alg>
        <dgm:shape xmlns:r="http://schemas.openxmlformats.org/officeDocument/2006/relationships" r:blip="">
          <dgm:adjLst/>
        </dgm:shape>
        <dgm:choose name="Name1">
          <dgm:if name="Name2" func="var" arg="dir" op="equ" val="norm">
            <dgm:choose name="Name3">
              <dgm:if name="Name4" axis="self" ptType="node" func="posOdd" op="equ" val="1">
                <dgm:constrLst>
                  <dgm:constr type="l" for="ch" forName="Accent1" refType="w" fact="0.18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18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44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.69"/>
                  <dgm:constr type="t" for="ch" forName="Childtext1" refType="h" fact="0.2"/>
                  <dgm:constr type="w" for="ch" forName="Childtext1" refType="w" fact="0.31"/>
                  <dgm:constr type="h" for="ch" forName="Childtext1" refType="h" fact="0.6"/>
                  <dgm:constr type="l" for="ch" forName="BalanceSpacing" refType="w" fact="0"/>
                  <dgm:constr type="t" for="ch" forName="BalanceSpacing" refType="h" fact="0"/>
                  <dgm:constr type="w" for="ch" forName="BalanceSpacing" refType="w"/>
                  <dgm:constr type="h" for="ch" forName="BalanceSpacing" refType="h" fact="0.1"/>
                  <dgm:constr type="l" for="ch" forName="BalanceSpacing1" refType="w" fact="0.69"/>
                  <dgm:constr type="t" for="ch" forName="BalanceSpacing1" refType="h" fact="0.2"/>
                  <dgm:constr type="w" for="ch" forName="BalanceSpacing1" refType="w" fact="0.31"/>
                  <dgm:constr type="h" for="ch" forName="BalanceSpacing1" refType="h" fact="0.6"/>
                </dgm:constrLst>
              </dgm:if>
              <dgm:else name="Name5">
                <dgm:constrLst>
                  <dgm:constr type="l" for="ch" forName="Accent1" refType="w" fact="0.571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571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3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"/>
                  <dgm:constr type="t" for="ch" forName="Childtext1" refType="h" fact="0.2"/>
                  <dgm:constr type="w" for="ch" forName="Childtext1" refType="w" fact="0.3"/>
                  <dgm:constr type="h" for="ch" forName="Childtext1" refType="h" fact="0.6"/>
                  <dgm:constr type="l" for="ch" forName="BalanceSpacing" refType="w" fact="0.82"/>
                  <dgm:constr type="t" for="ch" forName="BalanceSpacing" refType="h" fact="0"/>
                  <dgm:constr type="w" for="ch" forName="BalanceSpacing" refType="w" fact="0.18"/>
                  <dgm:constr type="h" for="ch" forName="BalanceSpacing" refType="h"/>
                  <dgm:constr type="l" for="ch" forName="BalanceSpacing1" refType="w" fact="0"/>
                  <dgm:constr type="t" for="ch" forName="BalanceSpacing1" refType="h" fact="0.2"/>
                  <dgm:constr type="w" for="ch" forName="BalanceSpacing1" refType="w" fact="0.3"/>
                  <dgm:constr type="h" for="ch" forName="BalanceSpacing1" refType="h" fact="0.6"/>
                </dgm:constrLst>
              </dgm:else>
            </dgm:choose>
          </dgm:if>
          <dgm:else name="Name6">
            <dgm:choose name="Name7">
              <dgm:if name="Name8" axis="self" ptType="node" func="posOdd" op="equ" val="1">
                <dgm:constrLst>
                  <dgm:constr type="l" for="ch" forName="Accent1" refType="w" fact="0.571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571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3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"/>
                  <dgm:constr type="t" for="ch" forName="Childtext1" refType="h" fact="0.2"/>
                  <dgm:constr type="w" for="ch" forName="Childtext1" refType="w" fact="0.3"/>
                  <dgm:constr type="h" for="ch" forName="Childtext1" refType="h" fact="0.6"/>
                  <dgm:constr type="l" for="ch" forName="BalanceSpacing" refType="w" fact="0.82"/>
                  <dgm:constr type="t" for="ch" forName="BalanceSpacing" refType="h" fact="0"/>
                  <dgm:constr type="w" for="ch" forName="BalanceSpacing" refType="w" fact="0.18"/>
                  <dgm:constr type="h" for="ch" forName="BalanceSpacing" refType="h"/>
                </dgm:constrLst>
              </dgm:if>
              <dgm:else name="Name9">
                <dgm:constrLst>
                  <dgm:constr type="l" for="ch" forName="Accent1" refType="w" fact="0.18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18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44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.69"/>
                  <dgm:constr type="t" for="ch" forName="Childtext1" refType="h" fact="0.2"/>
                  <dgm:constr type="w" for="ch" forName="Childtext1" refType="w" fact="0.31"/>
                  <dgm:constr type="h" for="ch" forName="Childtext1" refType="h" fact="0.6"/>
                  <dgm:constr type="l" for="ch" forName="BalanceSpacing" refType="w" fact="0"/>
                  <dgm:constr type="t" for="ch" forName="BalanceSpacing" refType="h" fact="0"/>
                  <dgm:constr type="w" for="ch" forName="BalanceSpacing" refType="w" fact="0.18"/>
                  <dgm:constr type="h" for="ch" forName="BalanceSpacing" refType="h"/>
                </dgm:constrLst>
              </dgm:else>
            </dgm:choose>
          </dgm:else>
        </dgm:choose>
        <dgm:layoutNode name="Parent1" styleLbl="node1">
          <dgm:varLst>
            <dgm:chMax val="1"/>
            <dgm:chPref val="1"/>
            <dgm:bulletEnabled val="1"/>
          </dgm:varLst>
          <dgm:alg type="tx"/>
          <dgm:shape xmlns:r="http://schemas.openxmlformats.org/officeDocument/2006/relationships" rot="90" type="hexagon" r:blip="">
            <dgm:adjLst>
              <dgm:adj idx="1" val="0.25"/>
              <dgm:adj idx="2" val="1.1547"/>
            </dgm:adjLst>
          </dgm:shape>
          <dgm:presOf axis="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Childtext1" styleLbl="revTx">
          <dgm:varLst>
            <dgm:chMax val="0"/>
            <dgm:chPref val="0"/>
            <dgm:bulletEnabled val="1"/>
          </dgm:varLst>
          <dgm:choose name="Name10">
            <dgm:if name="Name11" func="var" arg="dir" op="equ" val="norm">
              <dgm:choose name="Name12">
                <dgm:if name="Name13" axis="self" ptType="node" func="posOdd" op="equ" val="1">
                  <dgm:alg type="tx">
                    <dgm:param type="parTxLTRAlign" val="l"/>
                  </dgm:alg>
                </dgm:if>
                <dgm:else name="Name14">
                  <dgm:alg type="tx">
                    <dgm:param type="parTxLTRAlign" val="r"/>
                  </dgm:alg>
                </dgm:else>
              </dgm:choose>
            </dgm:if>
            <dgm:else name="Name15">
              <dgm:choose name="Name16">
                <dgm:if name="Name17" axis="self" ptType="node" func="posOdd" op="equ" val="1">
                  <dgm:alg type="tx">
                    <dgm:param type="parTxLTRAlign" val="r"/>
                  </dgm:alg>
                </dgm:if>
                <dgm:else name="Name18">
                  <dgm:alg type="tx">
                    <dgm:param type="parTxLTRAlign" val="l"/>
                  </dgm:alg>
                </dgm:else>
              </dgm:choose>
            </dgm:else>
          </dgm:choose>
          <dgm:shape xmlns:r="http://schemas.openxmlformats.org/officeDocument/2006/relationships" type="rect" r:blip="">
            <dgm:adjLst/>
          </dgm:shape>
          <dgm:presOf axis="des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BalanceSpacing">
          <dgm:alg type="sp"/>
          <dgm:shape xmlns:r="http://schemas.openxmlformats.org/officeDocument/2006/relationships" r:blip="">
            <dgm:adjLst/>
          </dgm:shape>
        </dgm:layoutNode>
        <dgm:layoutNode name="BalanceSpacing1">
          <dgm:alg type="sp"/>
          <dgm:shape xmlns:r="http://schemas.openxmlformats.org/officeDocument/2006/relationships" r:blip="">
            <dgm:adjLst/>
          </dgm:shape>
        </dgm:layoutNode>
        <dgm:forEach name="Name19" axis="followSib" ptType="sibTrans" hideLastTrans="0" cnt="1">
          <dgm:layoutNode name="Accent1Text" styleLbl="node1">
            <dgm:alg type="tx"/>
            <dgm:shape xmlns:r="http://schemas.openxmlformats.org/officeDocument/2006/relationships" rot="90" type="hexagon" r:blip="">
              <dgm:adjLst>
                <dgm:adj idx="1" val="0.25"/>
                <dgm:adj idx="2" val="1.1547"/>
              </dgm:adjLst>
            </dgm:shape>
            <dgm:presOf axis="self" ptType="sibTrans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forEach>
      </dgm:layoutNode>
      <dgm:forEach name="Name2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E8BEDA40-91A9-49DC-B402-0EBE674AAEA5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8CBB508-5589-42E7-A433-D119AC0FFB77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72BFC85-49E4-447A-A7E3-16153CB2FE2A}" type="datetimeFigureOut">
              <a:rPr lang="en-US" smtClean="0"/>
              <a:t>4/14/2020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9232ABA-B33A-4B3B-8412-C1773FBF3DB6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AB1832E-3B48-42CB-80A7-CD8E48D52DDC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F1072A3-100F-40A9-915F-8D2D9E6962D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353712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noProof="0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071B50E-4C60-4F9E-B773-52059170945B}" type="datetimeFigureOut">
              <a:rPr lang="en-US" noProof="0" smtClean="0"/>
              <a:t>4/14/2020</a:t>
            </a:fld>
            <a:endParaRPr lang="en-US" noProof="0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noProof="0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noProof="0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9230CFA-805A-4FD3-B3A0-DAAA5993DA17}" type="slidenum">
              <a:rPr lang="en-US" noProof="0" smtClean="0"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7989277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AE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9230CFA-805A-4FD3-B3A0-DAAA5993DA17}" type="slidenum">
              <a:rPr lang="en-US" noProof="0" smtClean="0"/>
              <a:t>8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9872313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with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ight Triangle 10">
            <a:extLst>
              <a:ext uri="{FF2B5EF4-FFF2-40B4-BE49-F238E27FC236}">
                <a16:creationId xmlns:a16="http://schemas.microsoft.com/office/drawing/2014/main" id="{037924D2-2AB4-4BE1-9687-836615C72DFC}"/>
              </a:ext>
            </a:extLst>
          </p:cNvPr>
          <p:cNvSpPr/>
          <p:nvPr userDrawn="1"/>
        </p:nvSpPr>
        <p:spPr>
          <a:xfrm flipV="1">
            <a:off x="0" y="-6"/>
            <a:ext cx="10625328" cy="5404110"/>
          </a:xfrm>
          <a:prstGeom prst="rtTriangl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" name="Title 1" title="Title">
            <a:extLst>
              <a:ext uri="{FF2B5EF4-FFF2-40B4-BE49-F238E27FC236}">
                <a16:creationId xmlns:a16="http://schemas.microsoft.com/office/drawing/2014/main" id="{A648E0EA-49ED-4F2D-A107-8FCE6301FC88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949952" y="2904744"/>
            <a:ext cx="7242048" cy="1048512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4400" b="1" baseline="0">
                <a:solidFill>
                  <a:srgbClr val="A61E31"/>
                </a:solidFill>
                <a:latin typeface="Sakkal Majalla" panose="02000000000000000000" pitchFamily="2" charset="-78"/>
                <a:cs typeface="DecoType Naskh" panose="02010400000000000000" pitchFamily="2" charset="-78"/>
              </a:defRPr>
            </a:lvl1pPr>
          </a:lstStyle>
          <a:p>
            <a:r>
              <a:rPr lang="ar-AE" noProof="0" dirty="0"/>
              <a:t>مدرسة رأس الخيمة الحديثة الخاصة - خزام</a:t>
            </a:r>
            <a:endParaRPr lang="en-US" noProof="0" dirty="0"/>
          </a:p>
        </p:txBody>
      </p:sp>
      <p:pic>
        <p:nvPicPr>
          <p:cNvPr id="12" name="صورة 11"/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4573" y="2086385"/>
            <a:ext cx="3299791" cy="2938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004501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7537" userDrawn="1">
          <p15:clr>
            <a:srgbClr val="FBAE40"/>
          </p15:clr>
        </p15:guide>
        <p15:guide id="3" pos="138" userDrawn="1">
          <p15:clr>
            <a:srgbClr val="FBAE40"/>
          </p15:clr>
        </p15:guide>
        <p15:guide id="4" orient="horz" pos="4178" userDrawn="1">
          <p15:clr>
            <a:srgbClr val="FBAE40"/>
          </p15:clr>
        </p15:guide>
        <p15:guide id="5" orient="horz" pos="142" userDrawn="1">
          <p15:clr>
            <a:srgbClr val="FBAE40"/>
          </p15:clr>
        </p15:guide>
        <p15:guide id="6" pos="2457" userDrawn="1">
          <p15:clr>
            <a:srgbClr val="FBAE40"/>
          </p15:clr>
        </p15:guide>
        <p15:guide id="7" pos="438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with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ight Triangle 18">
            <a:extLst>
              <a:ext uri="{FF2B5EF4-FFF2-40B4-BE49-F238E27FC236}">
                <a16:creationId xmlns:a16="http://schemas.microsoft.com/office/drawing/2014/main" id="{71D0E8AA-902F-440D-9C55-2A391C22396A}"/>
              </a:ext>
            </a:extLst>
          </p:cNvPr>
          <p:cNvSpPr/>
          <p:nvPr userDrawn="1"/>
        </p:nvSpPr>
        <p:spPr>
          <a:xfrm flipV="1">
            <a:off x="0" y="-6"/>
            <a:ext cx="3604591" cy="1868563"/>
          </a:xfrm>
          <a:prstGeom prst="rtTriangl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endParaRPr lang="en-US" noProof="0" dirty="0"/>
          </a:p>
        </p:txBody>
      </p:sp>
      <p:sp>
        <p:nvSpPr>
          <p:cNvPr id="100" name="Title 1" title="Title">
            <a:extLst>
              <a:ext uri="{FF2B5EF4-FFF2-40B4-BE49-F238E27FC236}">
                <a16:creationId xmlns:a16="http://schemas.microsoft.com/office/drawing/2014/main" id="{4D7EF399-DAA5-44EC-B712-79C755FE84C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604920" y="1987420"/>
            <a:ext cx="9590555" cy="1789855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 rtl="1">
              <a:defRPr sz="4000" b="1">
                <a:solidFill>
                  <a:schemeClr val="accent1"/>
                </a:solidFill>
                <a:latin typeface="+mj-lt"/>
                <a:cs typeface="Calibri Light" panose="020F0302020204030204" pitchFamily="34" charset="0"/>
              </a:defRPr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101" name="Text Placeholder 2" title="Subtitle">
            <a:extLst>
              <a:ext uri="{FF2B5EF4-FFF2-40B4-BE49-F238E27FC236}">
                <a16:creationId xmlns:a16="http://schemas.microsoft.com/office/drawing/2014/main" id="{26D13BFA-61B0-402F-8611-02D3DFDBEBCB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604920" y="3896138"/>
            <a:ext cx="9590555" cy="91058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 rtl="1">
              <a:buNone/>
              <a:defRPr sz="2000" b="0" i="0" spc="300">
                <a:solidFill>
                  <a:schemeClr val="accent6"/>
                </a:solidFill>
                <a:latin typeface="+mn-lt"/>
                <a:cs typeface="Calibri" panose="020F050202020403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EDIT MASTER TEXT STYLES</a:t>
            </a:r>
          </a:p>
        </p:txBody>
      </p:sp>
      <p:pic>
        <p:nvPicPr>
          <p:cNvPr id="13" name="صورة 12"/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89886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233" y="-199350"/>
            <a:ext cx="1604920" cy="1586837"/>
          </a:xfrm>
          <a:prstGeom prst="rect">
            <a:avLst/>
          </a:prstGeom>
        </p:spPr>
      </p:pic>
      <p:sp>
        <p:nvSpPr>
          <p:cNvPr id="6" name="مربع نص 5"/>
          <p:cNvSpPr txBox="1"/>
          <p:nvPr userDrawn="1"/>
        </p:nvSpPr>
        <p:spPr>
          <a:xfrm>
            <a:off x="-1665046" y="486346"/>
            <a:ext cx="3757614" cy="21544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en-US" sz="800" b="1" dirty="0" err="1">
                <a:solidFill>
                  <a:schemeClr val="bg1"/>
                </a:solidFill>
                <a:latin typeface="Blackadder ITC" panose="04020505051007020D02" pitchFamily="82" charset="0"/>
                <a:cs typeface="Simplex" panose="00000400000000000000" pitchFamily="2" charset="0"/>
              </a:rPr>
              <a:t>Khuzam</a:t>
            </a:r>
            <a:endParaRPr lang="ar-AE" sz="800" b="1" dirty="0">
              <a:solidFill>
                <a:schemeClr val="bg1"/>
              </a:solidFill>
              <a:latin typeface="Blackadder ITC" panose="04020505051007020D02" pitchFamily="82" charset="0"/>
              <a:cs typeface="Simplex" panose="00000400000000000000" pitchFamily="2" charset="0"/>
            </a:endParaRPr>
          </a:p>
        </p:txBody>
      </p:sp>
      <p:sp>
        <p:nvSpPr>
          <p:cNvPr id="7" name="مربع نص 6"/>
          <p:cNvSpPr txBox="1"/>
          <p:nvPr userDrawn="1"/>
        </p:nvSpPr>
        <p:spPr>
          <a:xfrm>
            <a:off x="1025591" y="470958"/>
            <a:ext cx="814387" cy="2308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AE" sz="900" b="1" dirty="0">
                <a:solidFill>
                  <a:schemeClr val="bg1"/>
                </a:solidFill>
                <a:cs typeface="DecoType Naskh" panose="02010400000000000000" pitchFamily="2" charset="-78"/>
              </a:rPr>
              <a:t>خزام</a:t>
            </a:r>
          </a:p>
        </p:txBody>
      </p:sp>
    </p:spTree>
    <p:extLst>
      <p:ext uri="{BB962C8B-B14F-4D97-AF65-F5344CB8AC3E}">
        <p14:creationId xmlns:p14="http://schemas.microsoft.com/office/powerpoint/2010/main" val="112399830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83" userDrawn="1">
          <p15:clr>
            <a:srgbClr val="FBAE40"/>
          </p15:clr>
        </p15:guide>
        <p15:guide id="2" pos="3840" userDrawn="1">
          <p15:clr>
            <a:srgbClr val="FBAE40"/>
          </p15:clr>
        </p15:guide>
        <p15:guide id="3" pos="143" userDrawn="1">
          <p15:clr>
            <a:srgbClr val="FBAE40"/>
          </p15:clr>
        </p15:guide>
        <p15:guide id="4" orient="horz" pos="4170" userDrawn="1">
          <p15:clr>
            <a:srgbClr val="FBAE40"/>
          </p15:clr>
        </p15:guide>
        <p15:guide id="5" pos="7537" userDrawn="1">
          <p15:clr>
            <a:srgbClr val="FBAE40"/>
          </p15:clr>
        </p15:guide>
        <p15:guide id="6" orient="horz" pos="142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Layout 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 title="Bullet Points">
            <a:extLst>
              <a:ext uri="{FF2B5EF4-FFF2-40B4-BE49-F238E27FC236}">
                <a16:creationId xmlns:a16="http://schemas.microsoft.com/office/drawing/2014/main" id="{BFD7EA17-BE66-4636-9684-F9356258791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1377" y="3263176"/>
            <a:ext cx="10335405" cy="2958275"/>
          </a:xfrm>
          <a:prstGeom prst="rect">
            <a:avLst/>
          </a:prstGeom>
        </p:spPr>
        <p:txBody>
          <a:bodyPr>
            <a:normAutofit/>
          </a:bodyPr>
          <a:lstStyle>
            <a:lvl1pPr algn="ctr">
              <a:buClr>
                <a:schemeClr val="accent2"/>
              </a:buClr>
              <a:defRPr sz="2400">
                <a:solidFill>
                  <a:schemeClr val="tx1"/>
                </a:solidFill>
              </a:defRPr>
            </a:lvl1pPr>
            <a:lvl2pPr algn="ctr">
              <a:buClr>
                <a:schemeClr val="accent2"/>
              </a:buClr>
              <a:defRPr sz="2000">
                <a:solidFill>
                  <a:schemeClr val="tx1"/>
                </a:solidFill>
              </a:defRPr>
            </a:lvl2pPr>
            <a:lvl3pPr algn="ctr">
              <a:buClr>
                <a:schemeClr val="accent2"/>
              </a:buClr>
              <a:defRPr sz="1800">
                <a:solidFill>
                  <a:schemeClr val="tx1"/>
                </a:solidFill>
              </a:defRPr>
            </a:lvl3pPr>
            <a:lvl4pPr algn="ctr">
              <a:buClr>
                <a:schemeClr val="accent2"/>
              </a:buClr>
              <a:defRPr sz="1600">
                <a:solidFill>
                  <a:schemeClr val="tx1"/>
                </a:solidFill>
              </a:defRPr>
            </a:lvl4pPr>
            <a:lvl5pPr algn="ctr">
              <a:buClr>
                <a:schemeClr val="accent2"/>
              </a:buClr>
              <a:defRPr sz="1600">
                <a:solidFill>
                  <a:schemeClr val="tx1"/>
                </a:solidFill>
              </a:defRPr>
            </a:lvl5pPr>
          </a:lstStyle>
          <a:p>
            <a:pPr lvl="0"/>
            <a:r>
              <a:rPr lang="ar-SA" noProof="0"/>
              <a:t>انقر لتحرير أنماط النص الرئيسي</a:t>
            </a:r>
          </a:p>
          <a:p>
            <a:pPr lvl="1"/>
            <a:r>
              <a:rPr lang="ar-SA" noProof="0"/>
              <a:t>المستوى الثاني</a:t>
            </a:r>
          </a:p>
          <a:p>
            <a:pPr lvl="2"/>
            <a:r>
              <a:rPr lang="ar-SA" noProof="0"/>
              <a:t>المستوى الثالث</a:t>
            </a:r>
          </a:p>
          <a:p>
            <a:pPr lvl="3"/>
            <a:r>
              <a:rPr lang="ar-SA" noProof="0"/>
              <a:t>المستوى الرابع</a:t>
            </a:r>
          </a:p>
          <a:p>
            <a:pPr lvl="4"/>
            <a:r>
              <a:rPr lang="ar-SA" noProof="0"/>
              <a:t>المستوى الخامس</a:t>
            </a:r>
            <a:endParaRPr lang="en-US" noProof="0"/>
          </a:p>
        </p:txBody>
      </p:sp>
      <p:sp>
        <p:nvSpPr>
          <p:cNvPr id="2" name="Title 1" title="Title ">
            <a:extLst>
              <a:ext uri="{FF2B5EF4-FFF2-40B4-BE49-F238E27FC236}">
                <a16:creationId xmlns:a16="http://schemas.microsoft.com/office/drawing/2014/main" id="{20237B57-91C6-4F8B-8AA0-18FA50B0FD1D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531377" y="1308484"/>
            <a:ext cx="10335405" cy="1215566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4400" b="1">
                <a:solidFill>
                  <a:schemeClr val="accent1"/>
                </a:solidFill>
              </a:defRPr>
            </a:lvl1pPr>
          </a:lstStyle>
          <a:p>
            <a:r>
              <a:rPr lang="en-US" noProof="0"/>
              <a:t>Click to Edit </a:t>
            </a:r>
            <a:br>
              <a:rPr lang="en-US" noProof="0"/>
            </a:br>
            <a:r>
              <a:rPr lang="en-US" noProof="0"/>
              <a:t>Master Title Style </a:t>
            </a:r>
          </a:p>
        </p:txBody>
      </p:sp>
      <p:sp>
        <p:nvSpPr>
          <p:cNvPr id="12" name="Right Triangle 18">
            <a:extLst>
              <a:ext uri="{FF2B5EF4-FFF2-40B4-BE49-F238E27FC236}">
                <a16:creationId xmlns:a16="http://schemas.microsoft.com/office/drawing/2014/main" id="{71D0E8AA-902F-440D-9C55-2A391C22396A}"/>
              </a:ext>
            </a:extLst>
          </p:cNvPr>
          <p:cNvSpPr/>
          <p:nvPr userDrawn="1"/>
        </p:nvSpPr>
        <p:spPr>
          <a:xfrm flipH="1" flipV="1">
            <a:off x="8587409" y="-281"/>
            <a:ext cx="3604591" cy="1868563"/>
          </a:xfrm>
          <a:prstGeom prst="rtTriangl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endParaRPr lang="en-US" noProof="0" dirty="0"/>
          </a:p>
        </p:txBody>
      </p:sp>
      <p:pic>
        <p:nvPicPr>
          <p:cNvPr id="13" name="صورة 12"/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89886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0587080" y="-184089"/>
            <a:ext cx="1604920" cy="1586837"/>
          </a:xfrm>
          <a:prstGeom prst="rect">
            <a:avLst/>
          </a:prstGeom>
        </p:spPr>
      </p:pic>
      <p:sp>
        <p:nvSpPr>
          <p:cNvPr id="6" name="مربع نص 5"/>
          <p:cNvSpPr txBox="1"/>
          <p:nvPr userDrawn="1"/>
        </p:nvSpPr>
        <p:spPr>
          <a:xfrm>
            <a:off x="8828949" y="421884"/>
            <a:ext cx="3757614" cy="21544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en-US" sz="800" b="1" dirty="0" err="1">
                <a:solidFill>
                  <a:schemeClr val="bg1"/>
                </a:solidFill>
                <a:latin typeface="Blackadder ITC" panose="04020505051007020D02" pitchFamily="82" charset="0"/>
                <a:cs typeface="Simplex" panose="00000400000000000000" pitchFamily="2" charset="0"/>
              </a:rPr>
              <a:t>Khuzam</a:t>
            </a:r>
            <a:endParaRPr lang="ar-AE" sz="800" b="1" dirty="0">
              <a:solidFill>
                <a:schemeClr val="bg1"/>
              </a:solidFill>
              <a:latin typeface="Blackadder ITC" panose="04020505051007020D02" pitchFamily="82" charset="0"/>
              <a:cs typeface="Simplex" panose="00000400000000000000" pitchFamily="2" charset="0"/>
            </a:endParaRPr>
          </a:p>
        </p:txBody>
      </p:sp>
      <p:sp>
        <p:nvSpPr>
          <p:cNvPr id="7" name="مربع نص 6"/>
          <p:cNvSpPr txBox="1"/>
          <p:nvPr userDrawn="1"/>
        </p:nvSpPr>
        <p:spPr>
          <a:xfrm>
            <a:off x="11542386" y="434865"/>
            <a:ext cx="814387" cy="2308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AE" sz="900" b="1" dirty="0">
                <a:solidFill>
                  <a:schemeClr val="bg1"/>
                </a:solidFill>
                <a:cs typeface="DecoType Naskh" panose="02010400000000000000" pitchFamily="2" charset="-78"/>
              </a:rPr>
              <a:t>خزام</a:t>
            </a:r>
          </a:p>
        </p:txBody>
      </p:sp>
    </p:spTree>
    <p:extLst>
      <p:ext uri="{BB962C8B-B14F-4D97-AF65-F5344CB8AC3E}">
        <p14:creationId xmlns:p14="http://schemas.microsoft.com/office/powerpoint/2010/main" val="344223058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42">
          <p15:clr>
            <a:srgbClr val="FBAE40"/>
          </p15:clr>
        </p15:guide>
        <p15:guide id="2" pos="3840">
          <p15:clr>
            <a:srgbClr val="FBAE40"/>
          </p15:clr>
        </p15:guide>
        <p15:guide id="3" pos="415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Layout 0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 title="Bullet Points">
            <a:extLst>
              <a:ext uri="{FF2B5EF4-FFF2-40B4-BE49-F238E27FC236}">
                <a16:creationId xmlns:a16="http://schemas.microsoft.com/office/drawing/2014/main" id="{BFD7EA17-BE66-4636-9684-F9356258791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1378" y="2746341"/>
            <a:ext cx="10600448" cy="2958275"/>
          </a:xfrm>
          <a:prstGeom prst="rect">
            <a:avLst/>
          </a:prstGeom>
        </p:spPr>
        <p:txBody>
          <a:bodyPr>
            <a:normAutofit/>
          </a:bodyPr>
          <a:lstStyle>
            <a:lvl1pPr algn="ctr">
              <a:buClr>
                <a:schemeClr val="accent2"/>
              </a:buClr>
              <a:defRPr sz="2400">
                <a:solidFill>
                  <a:schemeClr val="tx1"/>
                </a:solidFill>
              </a:defRPr>
            </a:lvl1pPr>
            <a:lvl2pPr algn="ctr">
              <a:buClr>
                <a:schemeClr val="accent2"/>
              </a:buClr>
              <a:defRPr sz="2000">
                <a:solidFill>
                  <a:schemeClr val="tx1"/>
                </a:solidFill>
              </a:defRPr>
            </a:lvl2pPr>
            <a:lvl3pPr algn="ctr">
              <a:buClr>
                <a:schemeClr val="accent2"/>
              </a:buClr>
              <a:defRPr sz="1800">
                <a:solidFill>
                  <a:schemeClr val="tx1"/>
                </a:solidFill>
              </a:defRPr>
            </a:lvl3pPr>
            <a:lvl4pPr algn="ctr">
              <a:buClr>
                <a:schemeClr val="accent2"/>
              </a:buClr>
              <a:defRPr sz="1600">
                <a:solidFill>
                  <a:schemeClr val="tx1"/>
                </a:solidFill>
              </a:defRPr>
            </a:lvl4pPr>
            <a:lvl5pPr algn="ctr">
              <a:buClr>
                <a:schemeClr val="accent2"/>
              </a:buClr>
              <a:defRPr sz="1600">
                <a:solidFill>
                  <a:schemeClr val="tx1"/>
                </a:solidFill>
              </a:defRPr>
            </a:lvl5pPr>
          </a:lstStyle>
          <a:p>
            <a:pPr lvl="0"/>
            <a:r>
              <a:rPr lang="ar-SA" noProof="0"/>
              <a:t>انقر لتحرير أنماط النص الرئيسي</a:t>
            </a:r>
          </a:p>
          <a:p>
            <a:pPr lvl="1"/>
            <a:r>
              <a:rPr lang="ar-SA" noProof="0"/>
              <a:t>المستوى الثاني</a:t>
            </a:r>
          </a:p>
          <a:p>
            <a:pPr lvl="2"/>
            <a:r>
              <a:rPr lang="ar-SA" noProof="0"/>
              <a:t>المستوى الثالث</a:t>
            </a:r>
          </a:p>
          <a:p>
            <a:pPr lvl="3"/>
            <a:r>
              <a:rPr lang="ar-SA" noProof="0"/>
              <a:t>المستوى الرابع</a:t>
            </a:r>
          </a:p>
          <a:p>
            <a:pPr lvl="4"/>
            <a:r>
              <a:rPr lang="ar-SA" noProof="0"/>
              <a:t>المستوى الخامس</a:t>
            </a:r>
            <a:endParaRPr lang="en-US" noProof="0"/>
          </a:p>
        </p:txBody>
      </p:sp>
      <p:sp>
        <p:nvSpPr>
          <p:cNvPr id="19" name="Title 1" title="Title ">
            <a:extLst>
              <a:ext uri="{FF2B5EF4-FFF2-40B4-BE49-F238E27FC236}">
                <a16:creationId xmlns:a16="http://schemas.microsoft.com/office/drawing/2014/main" id="{2DB9D671-9FC8-4306-96B7-D9D585694B8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31378" y="1308484"/>
            <a:ext cx="10600448" cy="1215566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4400" b="1">
                <a:solidFill>
                  <a:schemeClr val="accent1"/>
                </a:solidFill>
              </a:defRPr>
            </a:lvl1pPr>
          </a:lstStyle>
          <a:p>
            <a:r>
              <a:rPr lang="en-US" noProof="0"/>
              <a:t>Click to Edit </a:t>
            </a:r>
            <a:br>
              <a:rPr lang="en-US" noProof="0"/>
            </a:br>
            <a:r>
              <a:rPr lang="en-US" noProof="0"/>
              <a:t>Master Title Style </a:t>
            </a:r>
          </a:p>
        </p:txBody>
      </p:sp>
      <p:sp>
        <p:nvSpPr>
          <p:cNvPr id="12" name="Right Triangle 18">
            <a:extLst>
              <a:ext uri="{FF2B5EF4-FFF2-40B4-BE49-F238E27FC236}">
                <a16:creationId xmlns:a16="http://schemas.microsoft.com/office/drawing/2014/main" id="{71D0E8AA-902F-440D-9C55-2A391C22396A}"/>
              </a:ext>
            </a:extLst>
          </p:cNvPr>
          <p:cNvSpPr/>
          <p:nvPr userDrawn="1"/>
        </p:nvSpPr>
        <p:spPr>
          <a:xfrm>
            <a:off x="0" y="5002689"/>
            <a:ext cx="3604591" cy="1868563"/>
          </a:xfrm>
          <a:prstGeom prst="rtTriangl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endParaRPr lang="en-US" noProof="0" dirty="0"/>
          </a:p>
        </p:txBody>
      </p:sp>
      <p:pic>
        <p:nvPicPr>
          <p:cNvPr id="13" name="صورة 12"/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89886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0" y="5379099"/>
            <a:ext cx="1604920" cy="1586837"/>
          </a:xfrm>
          <a:prstGeom prst="rect">
            <a:avLst/>
          </a:prstGeom>
        </p:spPr>
      </p:pic>
      <p:sp>
        <p:nvSpPr>
          <p:cNvPr id="6" name="مربع نص 5"/>
          <p:cNvSpPr txBox="1"/>
          <p:nvPr userDrawn="1"/>
        </p:nvSpPr>
        <p:spPr>
          <a:xfrm>
            <a:off x="-1692106" y="6064795"/>
            <a:ext cx="3757614" cy="21544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en-US" sz="800" b="1" dirty="0" err="1">
                <a:solidFill>
                  <a:schemeClr val="bg1"/>
                </a:solidFill>
                <a:latin typeface="Blackadder ITC" panose="04020505051007020D02" pitchFamily="82" charset="0"/>
                <a:cs typeface="Simplex" panose="00000400000000000000" pitchFamily="2" charset="0"/>
              </a:rPr>
              <a:t>Khuzam</a:t>
            </a:r>
            <a:endParaRPr lang="ar-AE" sz="800" b="1" dirty="0">
              <a:solidFill>
                <a:schemeClr val="bg1"/>
              </a:solidFill>
              <a:latin typeface="Blackadder ITC" panose="04020505051007020D02" pitchFamily="82" charset="0"/>
              <a:cs typeface="Simplex" panose="00000400000000000000" pitchFamily="2" charset="0"/>
            </a:endParaRPr>
          </a:p>
        </p:txBody>
      </p:sp>
      <p:sp>
        <p:nvSpPr>
          <p:cNvPr id="7" name="مربع نص 6"/>
          <p:cNvSpPr txBox="1"/>
          <p:nvPr userDrawn="1"/>
        </p:nvSpPr>
        <p:spPr>
          <a:xfrm>
            <a:off x="941315" y="6064795"/>
            <a:ext cx="814387" cy="2308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AE" sz="900" b="1" dirty="0">
                <a:solidFill>
                  <a:schemeClr val="bg1"/>
                </a:solidFill>
                <a:cs typeface="DecoType Naskh" panose="02010400000000000000" pitchFamily="2" charset="-78"/>
              </a:rPr>
              <a:t>خزام</a:t>
            </a:r>
          </a:p>
        </p:txBody>
      </p:sp>
    </p:spTree>
    <p:extLst>
      <p:ext uri="{BB962C8B-B14F-4D97-AF65-F5344CB8AC3E}">
        <p14:creationId xmlns:p14="http://schemas.microsoft.com/office/powerpoint/2010/main" val="428311092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42">
          <p15:clr>
            <a:srgbClr val="FBAE40"/>
          </p15:clr>
        </p15:guide>
        <p15:guide id="2" pos="3840">
          <p15:clr>
            <a:srgbClr val="FBAE40"/>
          </p15:clr>
        </p15:guide>
        <p15:guide id="3" pos="415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ion with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 Placeholder 2">
            <a:extLst>
              <a:ext uri="{FF2B5EF4-FFF2-40B4-BE49-F238E27FC236}">
                <a16:creationId xmlns:a16="http://schemas.microsoft.com/office/drawing/2014/main" id="{B2E19FBD-2379-4B3B-910D-F51E007CB63F}"/>
              </a:ext>
            </a:extLst>
          </p:cNvPr>
          <p:cNvSpPr>
            <a:spLocks noGrp="1"/>
          </p:cNvSpPr>
          <p:nvPr userDrawn="1">
            <p:ph type="body" idx="1"/>
          </p:nvPr>
        </p:nvSpPr>
        <p:spPr>
          <a:xfrm>
            <a:off x="520698" y="2104888"/>
            <a:ext cx="5475290" cy="781188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28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noProof="0"/>
              <a:t>انقر لتحرير أنماط النص الرئيسي</a:t>
            </a:r>
          </a:p>
        </p:txBody>
      </p:sp>
      <p:sp>
        <p:nvSpPr>
          <p:cNvPr id="18" name="Content Placeholder 3" title="Bullet Points">
            <a:extLst>
              <a:ext uri="{FF2B5EF4-FFF2-40B4-BE49-F238E27FC236}">
                <a16:creationId xmlns:a16="http://schemas.microsoft.com/office/drawing/2014/main" id="{8715E757-6584-4841-8154-C92E70E0CD6B}"/>
              </a:ext>
            </a:extLst>
          </p:cNvPr>
          <p:cNvSpPr>
            <a:spLocks noGrp="1"/>
          </p:cNvSpPr>
          <p:nvPr userDrawn="1">
            <p:ph sz="half" idx="13"/>
          </p:nvPr>
        </p:nvSpPr>
        <p:spPr>
          <a:xfrm>
            <a:off x="520698" y="2886076"/>
            <a:ext cx="5475290" cy="3232149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lang="en-US" dirty="0">
                <a:solidFill>
                  <a:schemeClr val="tx1"/>
                </a:solidFill>
              </a:defRPr>
            </a:lvl1pPr>
            <a:lvl2pPr>
              <a:defRPr lang="en-US" dirty="0">
                <a:solidFill>
                  <a:schemeClr val="tx1"/>
                </a:solidFill>
              </a:defRPr>
            </a:lvl2pPr>
            <a:lvl3pPr>
              <a:defRPr lang="en-US" dirty="0">
                <a:solidFill>
                  <a:schemeClr val="tx1"/>
                </a:solidFill>
              </a:defRPr>
            </a:lvl3pPr>
            <a:lvl4pPr>
              <a:defRPr lang="en-US" dirty="0">
                <a:solidFill>
                  <a:schemeClr val="tx1"/>
                </a:solidFill>
              </a:defRPr>
            </a:lvl4pPr>
            <a:lvl5pPr>
              <a:defRPr lang="en-IN" dirty="0">
                <a:solidFill>
                  <a:schemeClr val="tx1"/>
                </a:solidFill>
              </a:defRPr>
            </a:lvl5pPr>
          </a:lstStyle>
          <a:p>
            <a:pPr lvl="0">
              <a:buClr>
                <a:schemeClr val="accent2"/>
              </a:buClr>
            </a:pPr>
            <a:r>
              <a:rPr lang="ar-SA" noProof="0"/>
              <a:t>انقر لتحرير أنماط النص الرئيسي</a:t>
            </a:r>
          </a:p>
          <a:p>
            <a:pPr lvl="1">
              <a:buClr>
                <a:schemeClr val="accent2"/>
              </a:buClr>
            </a:pPr>
            <a:r>
              <a:rPr lang="ar-SA" noProof="0"/>
              <a:t>المستوى الثاني</a:t>
            </a:r>
          </a:p>
          <a:p>
            <a:pPr lvl="2">
              <a:buClr>
                <a:schemeClr val="accent2"/>
              </a:buClr>
            </a:pPr>
            <a:r>
              <a:rPr lang="ar-SA" noProof="0"/>
              <a:t>المستوى الثالث</a:t>
            </a:r>
          </a:p>
          <a:p>
            <a:pPr lvl="3">
              <a:buClr>
                <a:schemeClr val="accent2"/>
              </a:buClr>
            </a:pPr>
            <a:r>
              <a:rPr lang="ar-SA" noProof="0"/>
              <a:t>المستوى الرابع</a:t>
            </a:r>
          </a:p>
          <a:p>
            <a:pPr lvl="4">
              <a:buClr>
                <a:schemeClr val="accent2"/>
              </a:buClr>
            </a:pPr>
            <a:r>
              <a:rPr lang="ar-SA" noProof="0"/>
              <a:t>المستوى الخامس</a:t>
            </a:r>
            <a:endParaRPr lang="en-US" noProof="0"/>
          </a:p>
        </p:txBody>
      </p:sp>
      <p:sp>
        <p:nvSpPr>
          <p:cNvPr id="19" name="Text Placeholder 4">
            <a:extLst>
              <a:ext uri="{FF2B5EF4-FFF2-40B4-BE49-F238E27FC236}">
                <a16:creationId xmlns:a16="http://schemas.microsoft.com/office/drawing/2014/main" id="{47CDC5A2-8836-4ED3-8E78-18C24853D882}"/>
              </a:ext>
            </a:extLst>
          </p:cNvPr>
          <p:cNvSpPr>
            <a:spLocks noGrp="1"/>
          </p:cNvSpPr>
          <p:nvPr userDrawn="1">
            <p:ph type="body" sz="quarter" idx="14"/>
          </p:nvPr>
        </p:nvSpPr>
        <p:spPr>
          <a:xfrm>
            <a:off x="6186713" y="2104888"/>
            <a:ext cx="5475600" cy="781188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8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noProof="0"/>
              <a:t>انقر لتحرير أنماط النص الرئيسي</a:t>
            </a:r>
          </a:p>
        </p:txBody>
      </p:sp>
      <p:sp>
        <p:nvSpPr>
          <p:cNvPr id="20" name="Content Placeholder 5" title="Bullet Points">
            <a:extLst>
              <a:ext uri="{FF2B5EF4-FFF2-40B4-BE49-F238E27FC236}">
                <a16:creationId xmlns:a16="http://schemas.microsoft.com/office/drawing/2014/main" id="{D957FBD7-2C3C-4DD1-954F-DF1E007BE590}"/>
              </a:ext>
            </a:extLst>
          </p:cNvPr>
          <p:cNvSpPr>
            <a:spLocks noGrp="1"/>
          </p:cNvSpPr>
          <p:nvPr userDrawn="1">
            <p:ph sz="quarter" idx="15"/>
          </p:nvPr>
        </p:nvSpPr>
        <p:spPr>
          <a:xfrm>
            <a:off x="6186713" y="2886076"/>
            <a:ext cx="5475600" cy="3232149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lang="en-US" dirty="0">
                <a:solidFill>
                  <a:schemeClr val="tx1"/>
                </a:solidFill>
              </a:defRPr>
            </a:lvl1pPr>
            <a:lvl2pPr>
              <a:defRPr lang="en-US" dirty="0">
                <a:solidFill>
                  <a:schemeClr val="tx1"/>
                </a:solidFill>
              </a:defRPr>
            </a:lvl2pPr>
            <a:lvl3pPr>
              <a:defRPr lang="en-US" dirty="0">
                <a:solidFill>
                  <a:schemeClr val="tx1"/>
                </a:solidFill>
              </a:defRPr>
            </a:lvl3pPr>
            <a:lvl4pPr>
              <a:defRPr lang="en-US" dirty="0">
                <a:solidFill>
                  <a:schemeClr val="tx1"/>
                </a:solidFill>
              </a:defRPr>
            </a:lvl4pPr>
            <a:lvl5pPr>
              <a:defRPr lang="en-IN" dirty="0">
                <a:solidFill>
                  <a:schemeClr val="tx1"/>
                </a:solidFill>
              </a:defRPr>
            </a:lvl5pPr>
          </a:lstStyle>
          <a:p>
            <a:pPr lvl="0">
              <a:buClr>
                <a:schemeClr val="accent2"/>
              </a:buClr>
            </a:pPr>
            <a:r>
              <a:rPr lang="ar-SA" noProof="0"/>
              <a:t>انقر لتحرير أنماط النص الرئيسي</a:t>
            </a:r>
          </a:p>
          <a:p>
            <a:pPr lvl="1">
              <a:buClr>
                <a:schemeClr val="accent2"/>
              </a:buClr>
            </a:pPr>
            <a:r>
              <a:rPr lang="ar-SA" noProof="0"/>
              <a:t>المستوى الثاني</a:t>
            </a:r>
          </a:p>
          <a:p>
            <a:pPr lvl="2">
              <a:buClr>
                <a:schemeClr val="accent2"/>
              </a:buClr>
            </a:pPr>
            <a:r>
              <a:rPr lang="ar-SA" noProof="0"/>
              <a:t>المستوى الثالث</a:t>
            </a:r>
          </a:p>
          <a:p>
            <a:pPr lvl="3">
              <a:buClr>
                <a:schemeClr val="accent2"/>
              </a:buClr>
            </a:pPr>
            <a:r>
              <a:rPr lang="ar-SA" noProof="0"/>
              <a:t>المستوى الرابع</a:t>
            </a:r>
          </a:p>
          <a:p>
            <a:pPr lvl="4">
              <a:buClr>
                <a:schemeClr val="accent2"/>
              </a:buClr>
            </a:pPr>
            <a:r>
              <a:rPr lang="ar-SA" noProof="0"/>
              <a:t>المستوى الخامس</a:t>
            </a:r>
            <a:endParaRPr lang="en-US" noProof="0"/>
          </a:p>
        </p:txBody>
      </p:sp>
      <p:sp>
        <p:nvSpPr>
          <p:cNvPr id="27" name="Title 1" title="Title ">
            <a:extLst>
              <a:ext uri="{FF2B5EF4-FFF2-40B4-BE49-F238E27FC236}">
                <a16:creationId xmlns:a16="http://schemas.microsoft.com/office/drawing/2014/main" id="{C3CC34F4-862A-42E7-B2FA-7B511CC2E879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518677" y="209028"/>
            <a:ext cx="11143635" cy="1147969"/>
          </a:xfrm>
          <a:prstGeom prst="rect">
            <a:avLst/>
          </a:prstGeom>
        </p:spPr>
        <p:txBody>
          <a:bodyPr bIns="0" anchor="b">
            <a:normAutofit/>
          </a:bodyPr>
          <a:lstStyle>
            <a:lvl1pPr>
              <a:defRPr sz="4400" b="1">
                <a:solidFill>
                  <a:schemeClr val="accent1"/>
                </a:solidFill>
              </a:defRPr>
            </a:lvl1pPr>
          </a:lstStyle>
          <a:p>
            <a:r>
              <a:rPr lang="en-US" noProof="0"/>
              <a:t>Click to Edit Master Title Style </a:t>
            </a:r>
          </a:p>
        </p:txBody>
      </p:sp>
      <p:sp>
        <p:nvSpPr>
          <p:cNvPr id="21" name="Right Triangle 18">
            <a:extLst>
              <a:ext uri="{FF2B5EF4-FFF2-40B4-BE49-F238E27FC236}">
                <a16:creationId xmlns:a16="http://schemas.microsoft.com/office/drawing/2014/main" id="{71D0E8AA-902F-440D-9C55-2A391C22396A}"/>
              </a:ext>
            </a:extLst>
          </p:cNvPr>
          <p:cNvSpPr/>
          <p:nvPr userDrawn="1"/>
        </p:nvSpPr>
        <p:spPr>
          <a:xfrm flipH="1">
            <a:off x="8587409" y="5002689"/>
            <a:ext cx="3604591" cy="1868563"/>
          </a:xfrm>
          <a:prstGeom prst="rtTriangl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endParaRPr lang="en-US" noProof="0" dirty="0"/>
          </a:p>
        </p:txBody>
      </p:sp>
      <p:pic>
        <p:nvPicPr>
          <p:cNvPr id="29" name="صورة 28"/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89886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 flipV="1">
            <a:off x="10587080" y="5444076"/>
            <a:ext cx="1604920" cy="1586837"/>
          </a:xfrm>
          <a:prstGeom prst="rect">
            <a:avLst/>
          </a:prstGeom>
        </p:spPr>
      </p:pic>
      <p:sp>
        <p:nvSpPr>
          <p:cNvPr id="9" name="مربع نص 8"/>
          <p:cNvSpPr txBox="1"/>
          <p:nvPr userDrawn="1"/>
        </p:nvSpPr>
        <p:spPr>
          <a:xfrm>
            <a:off x="8814289" y="6123251"/>
            <a:ext cx="3757614" cy="21544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en-US" sz="800" b="1" dirty="0" err="1">
                <a:solidFill>
                  <a:schemeClr val="bg1"/>
                </a:solidFill>
                <a:latin typeface="Blackadder ITC" panose="04020505051007020D02" pitchFamily="82" charset="0"/>
                <a:cs typeface="Simplex" panose="00000400000000000000" pitchFamily="2" charset="0"/>
              </a:rPr>
              <a:t>Khuzam</a:t>
            </a:r>
            <a:endParaRPr lang="ar-AE" sz="800" b="1" dirty="0">
              <a:solidFill>
                <a:schemeClr val="bg1"/>
              </a:solidFill>
              <a:latin typeface="Blackadder ITC" panose="04020505051007020D02" pitchFamily="82" charset="0"/>
              <a:cs typeface="Simplex" panose="00000400000000000000" pitchFamily="2" charset="0"/>
            </a:endParaRPr>
          </a:p>
        </p:txBody>
      </p:sp>
      <p:sp>
        <p:nvSpPr>
          <p:cNvPr id="10" name="مربع نص 9"/>
          <p:cNvSpPr txBox="1"/>
          <p:nvPr userDrawn="1"/>
        </p:nvSpPr>
        <p:spPr>
          <a:xfrm>
            <a:off x="11500518" y="6148490"/>
            <a:ext cx="814387" cy="2308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AE" sz="900" b="1" dirty="0">
                <a:solidFill>
                  <a:schemeClr val="bg1"/>
                </a:solidFill>
                <a:cs typeface="DecoType Naskh" panose="02010400000000000000" pitchFamily="2" charset="-78"/>
              </a:rPr>
              <a:t>خزام</a:t>
            </a:r>
          </a:p>
        </p:txBody>
      </p:sp>
    </p:spTree>
    <p:extLst>
      <p:ext uri="{BB962C8B-B14F-4D97-AF65-F5344CB8AC3E}">
        <p14:creationId xmlns:p14="http://schemas.microsoft.com/office/powerpoint/2010/main" val="325654026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393">
          <p15:clr>
            <a:srgbClr val="FBAE40"/>
          </p15:clr>
        </p15:guide>
        <p15:guide id="4" pos="7423">
          <p15:clr>
            <a:srgbClr val="FBAE40"/>
          </p15:clr>
        </p15:guide>
        <p15:guide id="5" orient="horz" pos="777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 1" title="Title ">
            <a:extLst>
              <a:ext uri="{FF2B5EF4-FFF2-40B4-BE49-F238E27FC236}">
                <a16:creationId xmlns:a16="http://schemas.microsoft.com/office/drawing/2014/main" id="{BDEC780E-6412-1344-A62E-6B84E9CCB67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31815" y="540333"/>
            <a:ext cx="10983696" cy="1147969"/>
          </a:xfrm>
          <a:prstGeom prst="rect">
            <a:avLst/>
          </a:prstGeom>
        </p:spPr>
        <p:txBody>
          <a:bodyPr bIns="0" anchor="b">
            <a:normAutofit/>
          </a:bodyPr>
          <a:lstStyle>
            <a:lvl1pPr>
              <a:defRPr sz="4400" b="1">
                <a:solidFill>
                  <a:schemeClr val="accent1"/>
                </a:solidFill>
              </a:defRPr>
            </a:lvl1pPr>
          </a:lstStyle>
          <a:p>
            <a:r>
              <a:rPr lang="en-US" noProof="0"/>
              <a:t>Click to Edit Master Title Style 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C82AC85-33B6-2B49-8BF4-08414444375C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31814" y="2005762"/>
            <a:ext cx="5225764" cy="40838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400">
                <a:solidFill>
                  <a:schemeClr val="bg1"/>
                </a:solidFill>
              </a:defRPr>
            </a:lvl2pPr>
            <a:lvl3pPr marL="914400" indent="0">
              <a:buNone/>
              <a:defRPr sz="2400">
                <a:solidFill>
                  <a:schemeClr val="bg1"/>
                </a:solidFill>
              </a:defRPr>
            </a:lvl3pPr>
            <a:lvl4pPr marL="1371600" indent="0">
              <a:buNone/>
              <a:defRPr sz="2400">
                <a:solidFill>
                  <a:schemeClr val="bg1"/>
                </a:solidFill>
              </a:defRPr>
            </a:lvl4pPr>
            <a:lvl5pPr marL="1828800" indent="0">
              <a:buNone/>
              <a:defRPr sz="2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noProof="0"/>
              <a:t>Text here</a:t>
            </a:r>
          </a:p>
        </p:txBody>
      </p:sp>
      <p:sp>
        <p:nvSpPr>
          <p:cNvPr id="20" name="Chart Placeholder 2" title="Chart">
            <a:extLst>
              <a:ext uri="{FF2B5EF4-FFF2-40B4-BE49-F238E27FC236}">
                <a16:creationId xmlns:a16="http://schemas.microsoft.com/office/drawing/2014/main" id="{0EF0FD2A-B62A-4931-846D-2602DED26606}"/>
              </a:ext>
            </a:extLst>
          </p:cNvPr>
          <p:cNvSpPr>
            <a:spLocks noGrp="1"/>
          </p:cNvSpPr>
          <p:nvPr>
            <p:ph type="chart" sz="quarter" idx="10"/>
          </p:nvPr>
        </p:nvSpPr>
        <p:spPr>
          <a:xfrm>
            <a:off x="5796114" y="2005762"/>
            <a:ext cx="5719397" cy="4084470"/>
          </a:xfrm>
          <a:prstGeom prst="rect">
            <a:avLst/>
          </a:prstGeom>
        </p:spPr>
        <p:txBody>
          <a:bodyPr vert="horz" lIns="91420" tIns="45710" rIns="91420" bIns="45710">
            <a:noAutofit/>
          </a:bodyPr>
          <a:lstStyle>
            <a:lvl1pPr marL="0" indent="0" algn="ctr">
              <a:buNone/>
              <a:defRPr sz="2000" b="0" i="0">
                <a:solidFill>
                  <a:schemeClr val="tx1"/>
                </a:solidFill>
                <a:latin typeface="+mn-lt"/>
                <a:cs typeface="CiscoSans ExtraLight"/>
              </a:defRPr>
            </a:lvl1pPr>
          </a:lstStyle>
          <a:p>
            <a:pPr lvl="0"/>
            <a:r>
              <a:rPr lang="ar-SA" noProof="0"/>
              <a:t>انقر فوق الأيقونة لإضافة مخطط</a:t>
            </a:r>
            <a:endParaRPr lang="en-US" noProof="0" dirty="0"/>
          </a:p>
        </p:txBody>
      </p:sp>
      <p:sp>
        <p:nvSpPr>
          <p:cNvPr id="14" name="Right Triangle 18">
            <a:extLst>
              <a:ext uri="{FF2B5EF4-FFF2-40B4-BE49-F238E27FC236}">
                <a16:creationId xmlns:a16="http://schemas.microsoft.com/office/drawing/2014/main" id="{71D0E8AA-902F-440D-9C55-2A391C22396A}"/>
              </a:ext>
            </a:extLst>
          </p:cNvPr>
          <p:cNvSpPr/>
          <p:nvPr userDrawn="1"/>
        </p:nvSpPr>
        <p:spPr>
          <a:xfrm flipV="1">
            <a:off x="0" y="-6"/>
            <a:ext cx="3604591" cy="1868563"/>
          </a:xfrm>
          <a:prstGeom prst="rtTriangl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endParaRPr lang="en-US" noProof="0" dirty="0"/>
          </a:p>
        </p:txBody>
      </p:sp>
      <p:sp>
        <p:nvSpPr>
          <p:cNvPr id="18" name="Right Triangle 18">
            <a:extLst>
              <a:ext uri="{FF2B5EF4-FFF2-40B4-BE49-F238E27FC236}">
                <a16:creationId xmlns:a16="http://schemas.microsoft.com/office/drawing/2014/main" id="{71D0E8AA-902F-440D-9C55-2A391C22396A}"/>
              </a:ext>
            </a:extLst>
          </p:cNvPr>
          <p:cNvSpPr/>
          <p:nvPr userDrawn="1"/>
        </p:nvSpPr>
        <p:spPr>
          <a:xfrm flipH="1" flipV="1">
            <a:off x="8587409" y="0"/>
            <a:ext cx="3604591" cy="1868563"/>
          </a:xfrm>
          <a:prstGeom prst="rtTriangl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endParaRPr lang="en-US" noProof="0" dirty="0"/>
          </a:p>
        </p:txBody>
      </p:sp>
      <p:sp>
        <p:nvSpPr>
          <p:cNvPr id="21" name="Right Triangle 18">
            <a:extLst>
              <a:ext uri="{FF2B5EF4-FFF2-40B4-BE49-F238E27FC236}">
                <a16:creationId xmlns:a16="http://schemas.microsoft.com/office/drawing/2014/main" id="{71D0E8AA-902F-440D-9C55-2A391C22396A}"/>
              </a:ext>
            </a:extLst>
          </p:cNvPr>
          <p:cNvSpPr/>
          <p:nvPr userDrawn="1"/>
        </p:nvSpPr>
        <p:spPr>
          <a:xfrm flipH="1">
            <a:off x="8587409" y="5002689"/>
            <a:ext cx="3604591" cy="1868563"/>
          </a:xfrm>
          <a:prstGeom prst="rtTriangl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endParaRPr lang="en-US" noProof="0" dirty="0"/>
          </a:p>
        </p:txBody>
      </p:sp>
      <p:sp>
        <p:nvSpPr>
          <p:cNvPr id="22" name="Right Triangle 18">
            <a:extLst>
              <a:ext uri="{FF2B5EF4-FFF2-40B4-BE49-F238E27FC236}">
                <a16:creationId xmlns:a16="http://schemas.microsoft.com/office/drawing/2014/main" id="{71D0E8AA-902F-440D-9C55-2A391C22396A}"/>
              </a:ext>
            </a:extLst>
          </p:cNvPr>
          <p:cNvSpPr/>
          <p:nvPr userDrawn="1"/>
        </p:nvSpPr>
        <p:spPr>
          <a:xfrm>
            <a:off x="-1" y="4989437"/>
            <a:ext cx="3604591" cy="1868563"/>
          </a:xfrm>
          <a:prstGeom prst="rtTriangl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20047707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42">
          <p15:clr>
            <a:srgbClr val="FBAE40"/>
          </p15:clr>
        </p15:guide>
        <p15:guide id="2" pos="3840">
          <p15:clr>
            <a:srgbClr val="FBAE40"/>
          </p15:clr>
        </p15:guide>
        <p15:guide id="3" pos="778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صورة 8"/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89886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 flipV="1">
            <a:off x="3267306" y="998976"/>
            <a:ext cx="5054195" cy="4997248"/>
          </a:xfrm>
          <a:prstGeom prst="rect">
            <a:avLst/>
          </a:prstGeom>
        </p:spPr>
      </p:pic>
      <p:sp>
        <p:nvSpPr>
          <p:cNvPr id="17" name="Title 1" title="Title ">
            <a:extLst>
              <a:ext uri="{FF2B5EF4-FFF2-40B4-BE49-F238E27FC236}">
                <a16:creationId xmlns:a16="http://schemas.microsoft.com/office/drawing/2014/main" id="{BDEC780E-6412-1344-A62E-6B84E9CCB67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31815" y="540333"/>
            <a:ext cx="10983696" cy="1147969"/>
          </a:xfrm>
          <a:prstGeom prst="rect">
            <a:avLst/>
          </a:prstGeom>
        </p:spPr>
        <p:txBody>
          <a:bodyPr bIns="0" anchor="b">
            <a:normAutofit/>
          </a:bodyPr>
          <a:lstStyle>
            <a:lvl1pPr algn="ctr">
              <a:defRPr sz="4400" b="1">
                <a:solidFill>
                  <a:schemeClr val="accent1"/>
                </a:solidFill>
              </a:defRPr>
            </a:lvl1pPr>
          </a:lstStyle>
          <a:p>
            <a:r>
              <a:rPr lang="en-US" noProof="0"/>
              <a:t>Click to Edit Master Title Style 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C82AC85-33B6-2B49-8BF4-08414444375C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31814" y="2005762"/>
            <a:ext cx="5225764" cy="408388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400">
                <a:solidFill>
                  <a:schemeClr val="bg1"/>
                </a:solidFill>
              </a:defRPr>
            </a:lvl2pPr>
            <a:lvl3pPr marL="914400" indent="0">
              <a:buNone/>
              <a:defRPr sz="2400">
                <a:solidFill>
                  <a:schemeClr val="bg1"/>
                </a:solidFill>
              </a:defRPr>
            </a:lvl3pPr>
            <a:lvl4pPr marL="1371600" indent="0">
              <a:buNone/>
              <a:defRPr sz="2400">
                <a:solidFill>
                  <a:schemeClr val="bg1"/>
                </a:solidFill>
              </a:defRPr>
            </a:lvl4pPr>
            <a:lvl5pPr marL="1828800" indent="0">
              <a:buNone/>
              <a:defRPr sz="2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noProof="0"/>
              <a:t>Text here</a:t>
            </a:r>
          </a:p>
        </p:txBody>
      </p:sp>
      <p:sp>
        <p:nvSpPr>
          <p:cNvPr id="20" name="Chart Placeholder 2" title="Chart">
            <a:extLst>
              <a:ext uri="{FF2B5EF4-FFF2-40B4-BE49-F238E27FC236}">
                <a16:creationId xmlns:a16="http://schemas.microsoft.com/office/drawing/2014/main" id="{0EF0FD2A-B62A-4931-846D-2602DED26606}"/>
              </a:ext>
            </a:extLst>
          </p:cNvPr>
          <p:cNvSpPr>
            <a:spLocks noGrp="1"/>
          </p:cNvSpPr>
          <p:nvPr>
            <p:ph type="chart" sz="quarter" idx="10"/>
          </p:nvPr>
        </p:nvSpPr>
        <p:spPr>
          <a:xfrm>
            <a:off x="5796114" y="2005762"/>
            <a:ext cx="5719397" cy="4084470"/>
          </a:xfrm>
          <a:prstGeom prst="rect">
            <a:avLst/>
          </a:prstGeom>
        </p:spPr>
        <p:txBody>
          <a:bodyPr vert="horz" lIns="91420" tIns="45710" rIns="91420" bIns="45710">
            <a:noAutofit/>
          </a:bodyPr>
          <a:lstStyle>
            <a:lvl1pPr marL="0" indent="0" algn="ctr">
              <a:buNone/>
              <a:defRPr sz="2000" b="0" i="0">
                <a:solidFill>
                  <a:schemeClr val="tx1"/>
                </a:solidFill>
                <a:latin typeface="+mn-lt"/>
                <a:cs typeface="CiscoSans ExtraLight"/>
              </a:defRPr>
            </a:lvl1pPr>
          </a:lstStyle>
          <a:p>
            <a:pPr lvl="0"/>
            <a:r>
              <a:rPr lang="ar-SA" noProof="0"/>
              <a:t>انقر فوق الأيقونة لإضافة مخطط</a:t>
            </a:r>
            <a:endParaRPr lang="en-US" noProof="0" dirty="0"/>
          </a:p>
        </p:txBody>
      </p:sp>
      <p:sp>
        <p:nvSpPr>
          <p:cNvPr id="14" name="Right Triangle 18">
            <a:extLst>
              <a:ext uri="{FF2B5EF4-FFF2-40B4-BE49-F238E27FC236}">
                <a16:creationId xmlns:a16="http://schemas.microsoft.com/office/drawing/2014/main" id="{71D0E8AA-902F-440D-9C55-2A391C22396A}"/>
              </a:ext>
            </a:extLst>
          </p:cNvPr>
          <p:cNvSpPr/>
          <p:nvPr userDrawn="1"/>
        </p:nvSpPr>
        <p:spPr>
          <a:xfrm flipV="1">
            <a:off x="0" y="-6"/>
            <a:ext cx="3604591" cy="1868563"/>
          </a:xfrm>
          <a:prstGeom prst="rtTriangl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endParaRPr lang="en-US" noProof="0" dirty="0"/>
          </a:p>
        </p:txBody>
      </p:sp>
      <p:sp>
        <p:nvSpPr>
          <p:cNvPr id="18" name="Right Triangle 18">
            <a:extLst>
              <a:ext uri="{FF2B5EF4-FFF2-40B4-BE49-F238E27FC236}">
                <a16:creationId xmlns:a16="http://schemas.microsoft.com/office/drawing/2014/main" id="{71D0E8AA-902F-440D-9C55-2A391C22396A}"/>
              </a:ext>
            </a:extLst>
          </p:cNvPr>
          <p:cNvSpPr/>
          <p:nvPr userDrawn="1"/>
        </p:nvSpPr>
        <p:spPr>
          <a:xfrm flipH="1" flipV="1">
            <a:off x="8587409" y="0"/>
            <a:ext cx="3604591" cy="1868563"/>
          </a:xfrm>
          <a:prstGeom prst="rtTriangl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endParaRPr lang="en-US" noProof="0" dirty="0"/>
          </a:p>
        </p:txBody>
      </p:sp>
      <p:sp>
        <p:nvSpPr>
          <p:cNvPr id="21" name="Right Triangle 18">
            <a:extLst>
              <a:ext uri="{FF2B5EF4-FFF2-40B4-BE49-F238E27FC236}">
                <a16:creationId xmlns:a16="http://schemas.microsoft.com/office/drawing/2014/main" id="{71D0E8AA-902F-440D-9C55-2A391C22396A}"/>
              </a:ext>
            </a:extLst>
          </p:cNvPr>
          <p:cNvSpPr/>
          <p:nvPr userDrawn="1"/>
        </p:nvSpPr>
        <p:spPr>
          <a:xfrm flipH="1">
            <a:off x="8587409" y="5002689"/>
            <a:ext cx="3604591" cy="1868563"/>
          </a:xfrm>
          <a:prstGeom prst="rtTriangl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endParaRPr lang="en-US" noProof="0" dirty="0"/>
          </a:p>
        </p:txBody>
      </p:sp>
      <p:sp>
        <p:nvSpPr>
          <p:cNvPr id="22" name="Right Triangle 18">
            <a:extLst>
              <a:ext uri="{FF2B5EF4-FFF2-40B4-BE49-F238E27FC236}">
                <a16:creationId xmlns:a16="http://schemas.microsoft.com/office/drawing/2014/main" id="{71D0E8AA-902F-440D-9C55-2A391C22396A}"/>
              </a:ext>
            </a:extLst>
          </p:cNvPr>
          <p:cNvSpPr/>
          <p:nvPr userDrawn="1"/>
        </p:nvSpPr>
        <p:spPr>
          <a:xfrm>
            <a:off x="-1" y="4989437"/>
            <a:ext cx="3604591" cy="1868563"/>
          </a:xfrm>
          <a:prstGeom prst="rtTriangl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24943991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42">
          <p15:clr>
            <a:srgbClr val="FBAE40"/>
          </p15:clr>
        </p15:guide>
        <p15:guide id="2" pos="3840">
          <p15:clr>
            <a:srgbClr val="FBAE40"/>
          </p15:clr>
        </p15:guide>
        <p15:guide id="3" pos="778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 yo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ight Triangle 20">
            <a:extLst>
              <a:ext uri="{FF2B5EF4-FFF2-40B4-BE49-F238E27FC236}">
                <a16:creationId xmlns:a16="http://schemas.microsoft.com/office/drawing/2014/main" id="{FDDD2B84-3CB9-4567-8C91-C538E8A1C89F}"/>
              </a:ext>
            </a:extLst>
          </p:cNvPr>
          <p:cNvSpPr/>
          <p:nvPr userDrawn="1"/>
        </p:nvSpPr>
        <p:spPr>
          <a:xfrm flipV="1">
            <a:off x="0" y="-6"/>
            <a:ext cx="10625328" cy="5404110"/>
          </a:xfrm>
          <a:prstGeom prst="rtTriangl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2261CE2F-F199-4242-AC6C-692676B81FF1}"/>
              </a:ext>
            </a:extLst>
          </p:cNvPr>
          <p:cNvCxnSpPr>
            <a:cxnSpLocks/>
          </p:cNvCxnSpPr>
          <p:nvPr userDrawn="1"/>
        </p:nvCxnSpPr>
        <p:spPr>
          <a:xfrm flipV="1">
            <a:off x="-17837" y="4700016"/>
            <a:ext cx="1919789" cy="1001054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3905128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7537">
          <p15:clr>
            <a:srgbClr val="FBAE40"/>
          </p15:clr>
        </p15:guide>
        <p15:guide id="3" pos="138">
          <p15:clr>
            <a:srgbClr val="FBAE40"/>
          </p15:clr>
        </p15:guide>
        <p15:guide id="4" orient="horz" pos="4178">
          <p15:clr>
            <a:srgbClr val="FBAE40"/>
          </p15:clr>
        </p15:guide>
        <p15:guide id="5" orient="horz" pos="142">
          <p15:clr>
            <a:srgbClr val="FBAE40"/>
          </p15:clr>
        </p15:guide>
        <p15:guide id="6" pos="2457">
          <p15:clr>
            <a:srgbClr val="FBAE40"/>
          </p15:clr>
        </p15:guide>
        <p15:guide id="7" pos="438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ight Triangle 10">
            <a:extLst>
              <a:ext uri="{FF2B5EF4-FFF2-40B4-BE49-F238E27FC236}">
                <a16:creationId xmlns:a16="http://schemas.microsoft.com/office/drawing/2014/main" id="{037924D2-2AB4-4BE1-9687-836615C72DFC}"/>
              </a:ext>
            </a:extLst>
          </p:cNvPr>
          <p:cNvSpPr/>
          <p:nvPr userDrawn="1"/>
        </p:nvSpPr>
        <p:spPr>
          <a:xfrm flipV="1">
            <a:off x="0" y="-6"/>
            <a:ext cx="10625328" cy="5404110"/>
          </a:xfrm>
          <a:prstGeom prst="rtTriangl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" name="Title 1" title="Title">
            <a:extLst>
              <a:ext uri="{FF2B5EF4-FFF2-40B4-BE49-F238E27FC236}">
                <a16:creationId xmlns:a16="http://schemas.microsoft.com/office/drawing/2014/main" id="{A648E0EA-49ED-4F2D-A107-8FCE6301FC88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375721" y="2006084"/>
            <a:ext cx="4853573" cy="1616252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4300" b="1">
                <a:solidFill>
                  <a:schemeClr val="accent1"/>
                </a:solidFill>
              </a:defRPr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3" name="Subtitle 2" title="Subtitle">
            <a:extLst>
              <a:ext uri="{FF2B5EF4-FFF2-40B4-BE49-F238E27FC236}">
                <a16:creationId xmlns:a16="http://schemas.microsoft.com/office/drawing/2014/main" id="{06317687-D49E-41F7-A330-C78C728F0D1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375214" y="3640998"/>
            <a:ext cx="4854339" cy="1257574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400" b="0" i="0" spc="300">
                <a:solidFill>
                  <a:schemeClr val="accent6"/>
                </a:solidFill>
                <a:latin typeface="+mn-lt"/>
                <a:cs typeface="Calibri" panose="020F050202020403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noProof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63456172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7537">
          <p15:clr>
            <a:srgbClr val="FBAE40"/>
          </p15:clr>
        </p15:guide>
        <p15:guide id="3" pos="138">
          <p15:clr>
            <a:srgbClr val="FBAE40"/>
          </p15:clr>
        </p15:guide>
        <p15:guide id="4" orient="horz" pos="4178">
          <p15:clr>
            <a:srgbClr val="FBAE40"/>
          </p15:clr>
        </p15:guide>
        <p15:guide id="5" orient="horz" pos="142">
          <p15:clr>
            <a:srgbClr val="FBAE40"/>
          </p15:clr>
        </p15:guide>
        <p15:guide id="6" pos="2457">
          <p15:clr>
            <a:srgbClr val="FBAE40"/>
          </p15:clr>
        </p15:guide>
        <p15:guide id="7" pos="438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ight Triangle 18">
            <a:extLst>
              <a:ext uri="{FF2B5EF4-FFF2-40B4-BE49-F238E27FC236}">
                <a16:creationId xmlns:a16="http://schemas.microsoft.com/office/drawing/2014/main" id="{71D0E8AA-902F-440D-9C55-2A391C22396A}"/>
              </a:ext>
            </a:extLst>
          </p:cNvPr>
          <p:cNvSpPr/>
          <p:nvPr userDrawn="1"/>
        </p:nvSpPr>
        <p:spPr>
          <a:xfrm flipH="1">
            <a:off x="1566672" y="1453890"/>
            <a:ext cx="10625328" cy="5404110"/>
          </a:xfrm>
          <a:prstGeom prst="rtTriangl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00" name="Title 1" title="Title">
            <a:extLst>
              <a:ext uri="{FF2B5EF4-FFF2-40B4-BE49-F238E27FC236}">
                <a16:creationId xmlns:a16="http://schemas.microsoft.com/office/drawing/2014/main" id="{4D7EF399-DAA5-44EC-B712-79C755FE84C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47472" y="1395088"/>
            <a:ext cx="9223512" cy="1789855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4800" b="1" baseline="0">
                <a:solidFill>
                  <a:schemeClr val="tx1"/>
                </a:solidFill>
                <a:latin typeface="+mj-lt"/>
                <a:cs typeface="Calibri Light" panose="020F0302020204030204" pitchFamily="34" charset="0"/>
              </a:defRPr>
            </a:lvl1pPr>
          </a:lstStyle>
          <a:p>
            <a:r>
              <a:rPr lang="ar-AE" noProof="0" dirty="0"/>
              <a:t>مدرسة رأس الخيمة الحديثة الخاصة - خزام</a:t>
            </a:r>
            <a:endParaRPr lang="en-US" noProof="0" dirty="0"/>
          </a:p>
        </p:txBody>
      </p:sp>
      <p:pic>
        <p:nvPicPr>
          <p:cNvPr id="2" name="صورة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18389" y="446522"/>
            <a:ext cx="1859280" cy="18383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78656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83">
          <p15:clr>
            <a:srgbClr val="FBAE40"/>
          </p15:clr>
        </p15:guide>
        <p15:guide id="2" pos="3840">
          <p15:clr>
            <a:srgbClr val="FBAE40"/>
          </p15:clr>
        </p15:guide>
        <p15:guide id="3" pos="143">
          <p15:clr>
            <a:srgbClr val="FBAE40"/>
          </p15:clr>
        </p15:guide>
        <p15:guide id="4" orient="horz" pos="4170">
          <p15:clr>
            <a:srgbClr val="FBAE40"/>
          </p15:clr>
        </p15:guide>
        <p15:guide id="5" pos="7537">
          <p15:clr>
            <a:srgbClr val="FBAE40"/>
          </p15:clr>
        </p15:guide>
        <p15:guide id="6" orient="horz" pos="142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Diagonal Stripe 25">
            <a:extLst>
              <a:ext uri="{FF2B5EF4-FFF2-40B4-BE49-F238E27FC236}">
                <a16:creationId xmlns:a16="http://schemas.microsoft.com/office/drawing/2014/main" id="{0697993E-CD44-40B9-805C-77BC608618A7}"/>
              </a:ext>
            </a:extLst>
          </p:cNvPr>
          <p:cNvSpPr/>
          <p:nvPr userDrawn="1"/>
        </p:nvSpPr>
        <p:spPr>
          <a:xfrm flipH="1">
            <a:off x="7561328" y="1"/>
            <a:ext cx="4639713" cy="3541006"/>
          </a:xfrm>
          <a:prstGeom prst="diagStripe">
            <a:avLst>
              <a:gd name="adj" fmla="val 51202"/>
            </a:avLst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>
              <a:solidFill>
                <a:schemeClr val="tx1"/>
              </a:solidFill>
            </a:endParaRPr>
          </a:p>
        </p:txBody>
      </p:sp>
      <p:sp>
        <p:nvSpPr>
          <p:cNvPr id="27" name="Title 1" title="Title ">
            <a:extLst>
              <a:ext uri="{FF2B5EF4-FFF2-40B4-BE49-F238E27FC236}">
                <a16:creationId xmlns:a16="http://schemas.microsoft.com/office/drawing/2014/main" id="{C3CC34F4-862A-42E7-B2FA-7B511CC2E87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8678" y="209028"/>
            <a:ext cx="8333222" cy="1147969"/>
          </a:xfrm>
          <a:prstGeom prst="rect">
            <a:avLst/>
          </a:prstGeom>
        </p:spPr>
        <p:txBody>
          <a:bodyPr bIns="0" anchor="b">
            <a:normAutofit/>
          </a:bodyPr>
          <a:lstStyle>
            <a:lvl1pPr>
              <a:defRPr sz="4400" b="1">
                <a:solidFill>
                  <a:schemeClr val="accent1"/>
                </a:solidFill>
              </a:defRPr>
            </a:lvl1pPr>
          </a:lstStyle>
          <a:p>
            <a:r>
              <a:rPr lang="en-US" noProof="0"/>
              <a:t>Click to Edit Master Title Style </a:t>
            </a:r>
          </a:p>
        </p:txBody>
      </p:sp>
      <p:sp>
        <p:nvSpPr>
          <p:cNvPr id="29" name="Content Placeholder 2">
            <a:extLst>
              <a:ext uri="{FF2B5EF4-FFF2-40B4-BE49-F238E27FC236}">
                <a16:creationId xmlns:a16="http://schemas.microsoft.com/office/drawing/2014/main" id="{1FAE0C34-9220-45F0-9FC2-9FE7C994E7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678" y="1671924"/>
            <a:ext cx="10835122" cy="4505039"/>
          </a:xfrm>
          <a:prstGeom prst="rect">
            <a:avLst/>
          </a:prstGeom>
        </p:spPr>
        <p:txBody>
          <a:bodyPr/>
          <a:lstStyle>
            <a:lvl1pPr>
              <a:buClr>
                <a:schemeClr val="accent2"/>
              </a:buClr>
              <a:defRPr>
                <a:solidFill>
                  <a:schemeClr val="tx1"/>
                </a:solidFill>
              </a:defRPr>
            </a:lvl1pPr>
            <a:lvl2pPr>
              <a:buClr>
                <a:schemeClr val="accent2"/>
              </a:buClr>
              <a:defRPr>
                <a:solidFill>
                  <a:schemeClr val="tx1"/>
                </a:solidFill>
              </a:defRPr>
            </a:lvl2pPr>
            <a:lvl3pPr>
              <a:buClr>
                <a:schemeClr val="accent2"/>
              </a:buClr>
              <a:defRPr>
                <a:solidFill>
                  <a:schemeClr val="tx1"/>
                </a:solidFill>
              </a:defRPr>
            </a:lvl3pPr>
            <a:lvl4pPr>
              <a:buClr>
                <a:schemeClr val="accent2"/>
              </a:buClr>
              <a:defRPr>
                <a:solidFill>
                  <a:schemeClr val="tx1"/>
                </a:solidFill>
              </a:defRPr>
            </a:lvl4pPr>
            <a:lvl5pPr>
              <a:buClr>
                <a:schemeClr val="accent2"/>
              </a:buCl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ar-SA" noProof="0"/>
              <a:t>انقر لتحرير أنماط النص الرئيسي</a:t>
            </a:r>
          </a:p>
          <a:p>
            <a:pPr lvl="1"/>
            <a:r>
              <a:rPr lang="ar-SA" noProof="0"/>
              <a:t>المستوى الثاني</a:t>
            </a:r>
          </a:p>
          <a:p>
            <a:pPr lvl="2"/>
            <a:r>
              <a:rPr lang="ar-SA" noProof="0"/>
              <a:t>المستوى الثالث</a:t>
            </a:r>
          </a:p>
          <a:p>
            <a:pPr lvl="3"/>
            <a:r>
              <a:rPr lang="ar-SA" noProof="0"/>
              <a:t>المستوى الرابع</a:t>
            </a:r>
          </a:p>
          <a:p>
            <a:pPr lvl="4"/>
            <a:r>
              <a:rPr lang="ar-SA" noProof="0"/>
              <a:t>المستوى الخامس</a:t>
            </a:r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254343043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393">
          <p15:clr>
            <a:srgbClr val="FBAE40"/>
          </p15:clr>
        </p15:guide>
        <p15:guide id="4" pos="7423">
          <p15:clr>
            <a:srgbClr val="FBAE40"/>
          </p15:clr>
        </p15:guide>
        <p15:guide id="5" orient="horz" pos="777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Diagonal Stripe 25">
            <a:extLst>
              <a:ext uri="{FF2B5EF4-FFF2-40B4-BE49-F238E27FC236}">
                <a16:creationId xmlns:a16="http://schemas.microsoft.com/office/drawing/2014/main" id="{0697993E-CD44-40B9-805C-77BC608618A7}"/>
              </a:ext>
            </a:extLst>
          </p:cNvPr>
          <p:cNvSpPr/>
          <p:nvPr userDrawn="1"/>
        </p:nvSpPr>
        <p:spPr>
          <a:xfrm flipH="1">
            <a:off x="7561328" y="1"/>
            <a:ext cx="4639713" cy="3541006"/>
          </a:xfrm>
          <a:prstGeom prst="diagStripe">
            <a:avLst>
              <a:gd name="adj" fmla="val 51202"/>
            </a:avLst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>
              <a:solidFill>
                <a:schemeClr val="tx1"/>
              </a:solidFill>
            </a:endParaRPr>
          </a:p>
        </p:txBody>
      </p:sp>
      <p:sp>
        <p:nvSpPr>
          <p:cNvPr id="27" name="Title 1" title="Title ">
            <a:extLst>
              <a:ext uri="{FF2B5EF4-FFF2-40B4-BE49-F238E27FC236}">
                <a16:creationId xmlns:a16="http://schemas.microsoft.com/office/drawing/2014/main" id="{C3CC34F4-862A-42E7-B2FA-7B511CC2E87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8678" y="209028"/>
            <a:ext cx="8333222" cy="1147969"/>
          </a:xfrm>
          <a:prstGeom prst="rect">
            <a:avLst/>
          </a:prstGeom>
        </p:spPr>
        <p:txBody>
          <a:bodyPr bIns="0" anchor="b">
            <a:normAutofit/>
          </a:bodyPr>
          <a:lstStyle>
            <a:lvl1pPr>
              <a:defRPr sz="4400" b="1">
                <a:solidFill>
                  <a:schemeClr val="accent1"/>
                </a:solidFill>
              </a:defRPr>
            </a:lvl1pPr>
          </a:lstStyle>
          <a:p>
            <a:r>
              <a:rPr lang="en-US" noProof="0"/>
              <a:t>Click to Edit Master Title Style </a:t>
            </a:r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217F9213-0142-420B-A84D-C5627A0C81E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29687" y="1651044"/>
            <a:ext cx="5181600" cy="4525919"/>
          </a:xfrm>
          <a:prstGeom prst="rect">
            <a:avLst/>
          </a:prstGeom>
        </p:spPr>
        <p:txBody>
          <a:bodyPr/>
          <a:lstStyle>
            <a:lvl1pPr>
              <a:buClr>
                <a:schemeClr val="accent2"/>
              </a:buClr>
              <a:defRPr>
                <a:solidFill>
                  <a:schemeClr val="tx1"/>
                </a:solidFill>
              </a:defRPr>
            </a:lvl1pPr>
            <a:lvl2pPr>
              <a:buClr>
                <a:schemeClr val="accent2"/>
              </a:buClr>
              <a:defRPr>
                <a:solidFill>
                  <a:schemeClr val="tx1"/>
                </a:solidFill>
              </a:defRPr>
            </a:lvl2pPr>
            <a:lvl3pPr>
              <a:buClr>
                <a:schemeClr val="accent2"/>
              </a:buClr>
              <a:defRPr>
                <a:solidFill>
                  <a:schemeClr val="tx1"/>
                </a:solidFill>
              </a:defRPr>
            </a:lvl3pPr>
            <a:lvl4pPr>
              <a:buClr>
                <a:schemeClr val="accent2"/>
              </a:buClr>
              <a:defRPr>
                <a:solidFill>
                  <a:schemeClr val="tx1"/>
                </a:solidFill>
              </a:defRPr>
            </a:lvl4pPr>
            <a:lvl5pPr>
              <a:buClr>
                <a:schemeClr val="accent2"/>
              </a:buCl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ar-SA" noProof="0"/>
              <a:t>انقر لتحرير أنماط النص الرئيسي</a:t>
            </a:r>
          </a:p>
          <a:p>
            <a:pPr lvl="1"/>
            <a:r>
              <a:rPr lang="ar-SA" noProof="0"/>
              <a:t>المستوى الثاني</a:t>
            </a:r>
          </a:p>
          <a:p>
            <a:pPr lvl="2"/>
            <a:r>
              <a:rPr lang="ar-SA" noProof="0"/>
              <a:t>المستوى الثالث</a:t>
            </a:r>
          </a:p>
          <a:p>
            <a:pPr lvl="3"/>
            <a:r>
              <a:rPr lang="ar-SA" noProof="0"/>
              <a:t>المستوى الرابع</a:t>
            </a:r>
          </a:p>
          <a:p>
            <a:pPr lvl="4"/>
            <a:r>
              <a:rPr lang="ar-SA" noProof="0"/>
              <a:t>المستوى الخامس</a:t>
            </a:r>
            <a:endParaRPr lang="en-US" noProof="0"/>
          </a:p>
        </p:txBody>
      </p:sp>
      <p:sp>
        <p:nvSpPr>
          <p:cNvPr id="15" name="Content Placeholder 3">
            <a:extLst>
              <a:ext uri="{FF2B5EF4-FFF2-40B4-BE49-F238E27FC236}">
                <a16:creationId xmlns:a16="http://schemas.microsoft.com/office/drawing/2014/main" id="{8014328B-D576-4B5C-A4AE-CF98318929F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651044"/>
            <a:ext cx="5181600" cy="4525919"/>
          </a:xfrm>
          <a:prstGeom prst="rect">
            <a:avLst/>
          </a:prstGeom>
        </p:spPr>
        <p:txBody>
          <a:bodyPr/>
          <a:lstStyle>
            <a:lvl1pPr>
              <a:buClr>
                <a:schemeClr val="accent2"/>
              </a:buClr>
              <a:defRPr>
                <a:solidFill>
                  <a:schemeClr val="tx1"/>
                </a:solidFill>
              </a:defRPr>
            </a:lvl1pPr>
            <a:lvl2pPr>
              <a:buClr>
                <a:schemeClr val="accent2"/>
              </a:buClr>
              <a:defRPr>
                <a:solidFill>
                  <a:schemeClr val="tx1"/>
                </a:solidFill>
              </a:defRPr>
            </a:lvl2pPr>
            <a:lvl3pPr>
              <a:buClr>
                <a:schemeClr val="accent2"/>
              </a:buClr>
              <a:defRPr>
                <a:solidFill>
                  <a:schemeClr val="tx1"/>
                </a:solidFill>
              </a:defRPr>
            </a:lvl3pPr>
            <a:lvl4pPr>
              <a:buClr>
                <a:schemeClr val="accent2"/>
              </a:buClr>
              <a:defRPr>
                <a:solidFill>
                  <a:schemeClr val="tx1"/>
                </a:solidFill>
              </a:defRPr>
            </a:lvl4pPr>
            <a:lvl5pPr>
              <a:buClr>
                <a:schemeClr val="accent2"/>
              </a:buCl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ar-SA" noProof="0"/>
              <a:t>انقر لتحرير أنماط النص الرئيسي</a:t>
            </a:r>
          </a:p>
          <a:p>
            <a:pPr lvl="1"/>
            <a:r>
              <a:rPr lang="ar-SA" noProof="0"/>
              <a:t>المستوى الثاني</a:t>
            </a:r>
          </a:p>
          <a:p>
            <a:pPr lvl="2"/>
            <a:r>
              <a:rPr lang="ar-SA" noProof="0"/>
              <a:t>المستوى الثالث</a:t>
            </a:r>
          </a:p>
          <a:p>
            <a:pPr lvl="3"/>
            <a:r>
              <a:rPr lang="ar-SA" noProof="0"/>
              <a:t>المستوى الرابع</a:t>
            </a:r>
          </a:p>
          <a:p>
            <a:pPr lvl="4"/>
            <a:r>
              <a:rPr lang="ar-SA" noProof="0"/>
              <a:t>المستوى الخامس</a:t>
            </a:r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128481316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393">
          <p15:clr>
            <a:srgbClr val="FBAE40"/>
          </p15:clr>
        </p15:guide>
        <p15:guide id="4" pos="7423">
          <p15:clr>
            <a:srgbClr val="FBAE40"/>
          </p15:clr>
        </p15:guide>
        <p15:guide id="5" orient="horz" pos="777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Diagonal Stripe 25">
            <a:extLst>
              <a:ext uri="{FF2B5EF4-FFF2-40B4-BE49-F238E27FC236}">
                <a16:creationId xmlns:a16="http://schemas.microsoft.com/office/drawing/2014/main" id="{0697993E-CD44-40B9-805C-77BC608618A7}"/>
              </a:ext>
            </a:extLst>
          </p:cNvPr>
          <p:cNvSpPr/>
          <p:nvPr userDrawn="1"/>
        </p:nvSpPr>
        <p:spPr>
          <a:xfrm flipH="1">
            <a:off x="7561328" y="1"/>
            <a:ext cx="4639713" cy="3541006"/>
          </a:xfrm>
          <a:prstGeom prst="diagStripe">
            <a:avLst>
              <a:gd name="adj" fmla="val 51202"/>
            </a:avLst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>
              <a:solidFill>
                <a:schemeClr val="tx1"/>
              </a:solidFill>
            </a:endParaRPr>
          </a:p>
        </p:txBody>
      </p:sp>
      <p:sp>
        <p:nvSpPr>
          <p:cNvPr id="27" name="Title 1" title="Title ">
            <a:extLst>
              <a:ext uri="{FF2B5EF4-FFF2-40B4-BE49-F238E27FC236}">
                <a16:creationId xmlns:a16="http://schemas.microsoft.com/office/drawing/2014/main" id="{C3CC34F4-862A-42E7-B2FA-7B511CC2E87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8678" y="209028"/>
            <a:ext cx="8333222" cy="1147969"/>
          </a:xfrm>
          <a:prstGeom prst="rect">
            <a:avLst/>
          </a:prstGeom>
        </p:spPr>
        <p:txBody>
          <a:bodyPr bIns="0" anchor="b">
            <a:normAutofit/>
          </a:bodyPr>
          <a:lstStyle>
            <a:lvl1pPr>
              <a:defRPr sz="4400" b="1">
                <a:solidFill>
                  <a:schemeClr val="accent1"/>
                </a:solidFill>
              </a:defRPr>
            </a:lvl1pPr>
          </a:lstStyle>
          <a:p>
            <a:r>
              <a:rPr lang="en-US" noProof="0"/>
              <a:t>Click to Edit Master Title Style </a:t>
            </a:r>
          </a:p>
        </p:txBody>
      </p:sp>
      <p:sp>
        <p:nvSpPr>
          <p:cNvPr id="18" name="Text Placeholder 2">
            <a:extLst>
              <a:ext uri="{FF2B5EF4-FFF2-40B4-BE49-F238E27FC236}">
                <a16:creationId xmlns:a16="http://schemas.microsoft.com/office/drawing/2014/main" id="{82BFF385-445D-4DBB-9773-F9966941588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18678" y="1681163"/>
            <a:ext cx="5382501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lang="en-US" b="1" dirty="0">
                <a:solidFill>
                  <a:schemeClr val="accent6"/>
                </a:solidFill>
              </a:defRPr>
            </a:lvl1pPr>
          </a:lstStyle>
          <a:p>
            <a:pPr marL="228600" lvl="0" indent="-228600"/>
            <a:r>
              <a:rPr lang="ar-SA" noProof="0"/>
              <a:t>انقر لتحرير أنماط النص الرئيسي</a:t>
            </a:r>
          </a:p>
        </p:txBody>
      </p:sp>
      <p:sp>
        <p:nvSpPr>
          <p:cNvPr id="20" name="Text Placeholder 4">
            <a:extLst>
              <a:ext uri="{FF2B5EF4-FFF2-40B4-BE49-F238E27FC236}">
                <a16:creationId xmlns:a16="http://schemas.microsoft.com/office/drawing/2014/main" id="{311B1CFE-1B35-4B5C-B40A-DC5ADF211B5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solidFill>
                  <a:schemeClr val="accent6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noProof="0"/>
              <a:t>انقر لتحرير أنماط النص الرئيسي</a:t>
            </a:r>
          </a:p>
        </p:txBody>
      </p:sp>
      <p:sp>
        <p:nvSpPr>
          <p:cNvPr id="21" name="Content Placeholder 5">
            <a:extLst>
              <a:ext uri="{FF2B5EF4-FFF2-40B4-BE49-F238E27FC236}">
                <a16:creationId xmlns:a16="http://schemas.microsoft.com/office/drawing/2014/main" id="{1CE840E8-D596-479D-AE97-E88F42DC1B1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>
            <a:lvl1pPr>
              <a:buClr>
                <a:schemeClr val="accent2"/>
              </a:buClr>
              <a:defRPr>
                <a:solidFill>
                  <a:schemeClr val="tx1"/>
                </a:solidFill>
              </a:defRPr>
            </a:lvl1pPr>
            <a:lvl2pPr>
              <a:buClr>
                <a:schemeClr val="accent2"/>
              </a:buClr>
              <a:defRPr>
                <a:solidFill>
                  <a:schemeClr val="tx1"/>
                </a:solidFill>
              </a:defRPr>
            </a:lvl2pPr>
            <a:lvl3pPr>
              <a:buClr>
                <a:schemeClr val="accent2"/>
              </a:buClr>
              <a:defRPr>
                <a:solidFill>
                  <a:schemeClr val="tx1"/>
                </a:solidFill>
              </a:defRPr>
            </a:lvl3pPr>
            <a:lvl4pPr>
              <a:buClr>
                <a:schemeClr val="accent2"/>
              </a:buClr>
              <a:defRPr>
                <a:solidFill>
                  <a:schemeClr val="tx1"/>
                </a:solidFill>
              </a:defRPr>
            </a:lvl4pPr>
            <a:lvl5pPr>
              <a:buClr>
                <a:schemeClr val="accent2"/>
              </a:buCl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ar-SA" noProof="0"/>
              <a:t>انقر لتحرير أنماط النص الرئيسي</a:t>
            </a:r>
          </a:p>
          <a:p>
            <a:pPr lvl="1"/>
            <a:r>
              <a:rPr lang="ar-SA" noProof="0"/>
              <a:t>المستوى الثاني</a:t>
            </a:r>
          </a:p>
          <a:p>
            <a:pPr lvl="2"/>
            <a:r>
              <a:rPr lang="ar-SA" noProof="0"/>
              <a:t>المستوى الثالث</a:t>
            </a:r>
          </a:p>
          <a:p>
            <a:pPr lvl="3"/>
            <a:r>
              <a:rPr lang="ar-SA" noProof="0"/>
              <a:t>المستوى الرابع</a:t>
            </a:r>
          </a:p>
          <a:p>
            <a:pPr lvl="4"/>
            <a:r>
              <a:rPr lang="ar-SA" noProof="0"/>
              <a:t>المستوى الخامس</a:t>
            </a:r>
            <a:endParaRPr lang="en-US" noProof="0"/>
          </a:p>
        </p:txBody>
      </p:sp>
      <p:sp>
        <p:nvSpPr>
          <p:cNvPr id="24" name="Content Placeholder 3">
            <a:extLst>
              <a:ext uri="{FF2B5EF4-FFF2-40B4-BE49-F238E27FC236}">
                <a16:creationId xmlns:a16="http://schemas.microsoft.com/office/drawing/2014/main" id="{B9A68D25-B19E-4E84-B65D-596EE8382DA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18678" y="2505075"/>
            <a:ext cx="5391749" cy="3684588"/>
          </a:xfrm>
          <a:prstGeom prst="rect">
            <a:avLst/>
          </a:prstGeom>
        </p:spPr>
        <p:txBody>
          <a:bodyPr/>
          <a:lstStyle>
            <a:lvl1pPr>
              <a:buClr>
                <a:schemeClr val="accent2"/>
              </a:buClr>
              <a:defRPr>
                <a:solidFill>
                  <a:schemeClr val="tx1"/>
                </a:solidFill>
              </a:defRPr>
            </a:lvl1pPr>
            <a:lvl2pPr>
              <a:buClr>
                <a:schemeClr val="accent2"/>
              </a:buClr>
              <a:defRPr>
                <a:solidFill>
                  <a:schemeClr val="tx1"/>
                </a:solidFill>
              </a:defRPr>
            </a:lvl2pPr>
            <a:lvl3pPr>
              <a:buClr>
                <a:schemeClr val="accent2"/>
              </a:buClr>
              <a:defRPr>
                <a:solidFill>
                  <a:schemeClr val="tx1"/>
                </a:solidFill>
              </a:defRPr>
            </a:lvl3pPr>
            <a:lvl4pPr>
              <a:buClr>
                <a:schemeClr val="accent2"/>
              </a:buClr>
              <a:defRPr>
                <a:solidFill>
                  <a:schemeClr val="tx1"/>
                </a:solidFill>
              </a:defRPr>
            </a:lvl4pPr>
            <a:lvl5pPr>
              <a:buClr>
                <a:schemeClr val="accent2"/>
              </a:buCl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ar-SA" noProof="0"/>
              <a:t>انقر لتحرير أنماط النص الرئيسي</a:t>
            </a:r>
          </a:p>
          <a:p>
            <a:pPr lvl="1"/>
            <a:r>
              <a:rPr lang="ar-SA" noProof="0"/>
              <a:t>المستوى الثاني</a:t>
            </a:r>
          </a:p>
          <a:p>
            <a:pPr lvl="2"/>
            <a:r>
              <a:rPr lang="ar-SA" noProof="0"/>
              <a:t>المستوى الثالث</a:t>
            </a:r>
          </a:p>
          <a:p>
            <a:pPr lvl="3"/>
            <a:r>
              <a:rPr lang="ar-SA" noProof="0"/>
              <a:t>المستوى الرابع</a:t>
            </a:r>
          </a:p>
          <a:p>
            <a:pPr lvl="4"/>
            <a:r>
              <a:rPr lang="ar-SA" noProof="0"/>
              <a:t>المستوى الخامس</a:t>
            </a:r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245226781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393">
          <p15:clr>
            <a:srgbClr val="FBAE40"/>
          </p15:clr>
        </p15:guide>
        <p15:guide id="4" pos="7423">
          <p15:clr>
            <a:srgbClr val="FBAE40"/>
          </p15:clr>
        </p15:guide>
        <p15:guide id="5" orient="horz" pos="777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ight Triangle 10">
            <a:extLst>
              <a:ext uri="{FF2B5EF4-FFF2-40B4-BE49-F238E27FC236}">
                <a16:creationId xmlns:a16="http://schemas.microsoft.com/office/drawing/2014/main" id="{037924D2-2AB4-4BE1-9687-836615C72DFC}"/>
              </a:ext>
            </a:extLst>
          </p:cNvPr>
          <p:cNvSpPr/>
          <p:nvPr userDrawn="1"/>
        </p:nvSpPr>
        <p:spPr>
          <a:xfrm flipV="1">
            <a:off x="0" y="-6"/>
            <a:ext cx="10625328" cy="5404110"/>
          </a:xfrm>
          <a:prstGeom prst="rtTriangl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" name="Title 1" title="Title">
            <a:extLst>
              <a:ext uri="{FF2B5EF4-FFF2-40B4-BE49-F238E27FC236}">
                <a16:creationId xmlns:a16="http://schemas.microsoft.com/office/drawing/2014/main" id="{A648E0EA-49ED-4F2D-A107-8FCE6301FC88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719170" y="4374036"/>
            <a:ext cx="5311516" cy="1327031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 algn="r">
              <a:buFont typeface="Arial" panose="020B0604020202020204" pitchFamily="34" charset="0"/>
              <a:buNone/>
              <a:defRPr sz="4300" b="1">
                <a:solidFill>
                  <a:schemeClr val="accent1"/>
                </a:solidFill>
              </a:defRPr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13" name="Text Placeholder 3">
            <a:extLst>
              <a:ext uri="{FF2B5EF4-FFF2-40B4-BE49-F238E27FC236}">
                <a16:creationId xmlns:a16="http://schemas.microsoft.com/office/drawing/2014/main" id="{BDEAC3CA-E21C-4A63-BE7D-DCC820552AB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19170" y="5701069"/>
            <a:ext cx="5311516" cy="931505"/>
          </a:xfrm>
          <a:prstGeom prst="rect">
            <a:avLst/>
          </a:prstGeom>
        </p:spPr>
        <p:txBody>
          <a:bodyPr/>
          <a:lstStyle>
            <a:lvl1pPr marL="0" indent="0" algn="r">
              <a:buFont typeface="Arial" panose="020B0604020202020204" pitchFamily="34" charset="0"/>
              <a:buNone/>
              <a:defRPr sz="1600">
                <a:solidFill>
                  <a:schemeClr val="accent6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ar-SA" noProof="0"/>
              <a:t>انقر لتحرير أنماط النص الرئيسي</a:t>
            </a:r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C9A1E80C-1A76-4D3E-92A1-846866867DE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61316" y="2290713"/>
            <a:ext cx="5803672" cy="4341862"/>
          </a:xfrm>
          <a:prstGeom prst="rect">
            <a:avLst/>
          </a:prstGeom>
        </p:spPr>
        <p:txBody>
          <a:bodyPr/>
          <a:lstStyle>
            <a:lvl1pPr>
              <a:buClr>
                <a:schemeClr val="accent2"/>
              </a:buClr>
              <a:defRPr sz="2400"/>
            </a:lvl1pPr>
            <a:lvl2pPr>
              <a:buClr>
                <a:schemeClr val="accent2"/>
              </a:buClr>
              <a:defRPr sz="2000"/>
            </a:lvl2pPr>
            <a:lvl3pPr>
              <a:buClr>
                <a:schemeClr val="accent2"/>
              </a:buClr>
              <a:defRPr sz="1800"/>
            </a:lvl3pPr>
            <a:lvl4pPr>
              <a:buClr>
                <a:schemeClr val="accent2"/>
              </a:buClr>
              <a:defRPr sz="1600"/>
            </a:lvl4pPr>
            <a:lvl5pPr>
              <a:buClr>
                <a:schemeClr val="accent2"/>
              </a:buCl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 noProof="0"/>
              <a:t>انقر لتحرير أنماط النص الرئيسي</a:t>
            </a:r>
          </a:p>
          <a:p>
            <a:pPr lvl="1"/>
            <a:r>
              <a:rPr lang="ar-SA" noProof="0"/>
              <a:t>المستوى الثاني</a:t>
            </a:r>
          </a:p>
          <a:p>
            <a:pPr lvl="2"/>
            <a:r>
              <a:rPr lang="ar-SA" noProof="0"/>
              <a:t>المستوى الثالث</a:t>
            </a:r>
          </a:p>
          <a:p>
            <a:pPr lvl="3"/>
            <a:r>
              <a:rPr lang="ar-SA" noProof="0"/>
              <a:t>المستوى الرابع</a:t>
            </a:r>
          </a:p>
          <a:p>
            <a:pPr lvl="4"/>
            <a:r>
              <a:rPr lang="ar-SA" noProof="0"/>
              <a:t>المستوى الخامس</a:t>
            </a:r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25526537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7537">
          <p15:clr>
            <a:srgbClr val="FBAE40"/>
          </p15:clr>
        </p15:guide>
        <p15:guide id="3" pos="138">
          <p15:clr>
            <a:srgbClr val="FBAE40"/>
          </p15:clr>
        </p15:guide>
        <p15:guide id="4" orient="horz" pos="4178">
          <p15:clr>
            <a:srgbClr val="FBAE40"/>
          </p15:clr>
        </p15:guide>
        <p15:guide id="5" orient="horz" pos="142">
          <p15:clr>
            <a:srgbClr val="FBAE40"/>
          </p15:clr>
        </p15:guide>
        <p15:guide id="6" pos="2457">
          <p15:clr>
            <a:srgbClr val="FBAE40"/>
          </p15:clr>
        </p15:guide>
        <p15:guide id="7" pos="438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صورة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ight Triangle 10">
            <a:extLst>
              <a:ext uri="{FF2B5EF4-FFF2-40B4-BE49-F238E27FC236}">
                <a16:creationId xmlns:a16="http://schemas.microsoft.com/office/drawing/2014/main" id="{037924D2-2AB4-4BE1-9687-836615C72DFC}"/>
              </a:ext>
            </a:extLst>
          </p:cNvPr>
          <p:cNvSpPr/>
          <p:nvPr userDrawn="1"/>
        </p:nvSpPr>
        <p:spPr>
          <a:xfrm flipV="1">
            <a:off x="0" y="-6"/>
            <a:ext cx="10625328" cy="5404110"/>
          </a:xfrm>
          <a:prstGeom prst="rtTriangl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" name="Title 1" title="Title">
            <a:extLst>
              <a:ext uri="{FF2B5EF4-FFF2-40B4-BE49-F238E27FC236}">
                <a16:creationId xmlns:a16="http://schemas.microsoft.com/office/drawing/2014/main" id="{A648E0EA-49ED-4F2D-A107-8FCE6301FC88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719170" y="4374036"/>
            <a:ext cx="5311516" cy="1327031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 algn="r">
              <a:buFont typeface="Arial" panose="020B0604020202020204" pitchFamily="34" charset="0"/>
              <a:buNone/>
              <a:defRPr sz="4300" b="1">
                <a:solidFill>
                  <a:schemeClr val="accent1"/>
                </a:solidFill>
              </a:defRPr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13" name="Text Placeholder 3">
            <a:extLst>
              <a:ext uri="{FF2B5EF4-FFF2-40B4-BE49-F238E27FC236}">
                <a16:creationId xmlns:a16="http://schemas.microsoft.com/office/drawing/2014/main" id="{BDEAC3CA-E21C-4A63-BE7D-DCC820552AB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19170" y="5701069"/>
            <a:ext cx="5311516" cy="931505"/>
          </a:xfrm>
          <a:prstGeom prst="rect">
            <a:avLst/>
          </a:prstGeom>
        </p:spPr>
        <p:txBody>
          <a:bodyPr/>
          <a:lstStyle>
            <a:lvl1pPr marL="0" indent="0" algn="r">
              <a:buFont typeface="Arial" panose="020B0604020202020204" pitchFamily="34" charset="0"/>
              <a:buNone/>
              <a:defRPr sz="1600">
                <a:solidFill>
                  <a:schemeClr val="accent6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ar-SA" noProof="0"/>
              <a:t>انقر لتحرير أنماط النص الرئيسي</a:t>
            </a:r>
          </a:p>
        </p:txBody>
      </p:sp>
      <p:sp>
        <p:nvSpPr>
          <p:cNvPr id="12" name="Picture Placeholder 2">
            <a:extLst>
              <a:ext uri="{FF2B5EF4-FFF2-40B4-BE49-F238E27FC236}">
                <a16:creationId xmlns:a16="http://schemas.microsoft.com/office/drawing/2014/main" id="{22728E0A-430E-4C6A-BF56-06FA8510F29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249970" y="2271860"/>
            <a:ext cx="5715017" cy="436071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ar-SA" noProof="0"/>
              <a:t>انقر فوق الأيقونة لإضافة صورة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61430260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7537">
          <p15:clr>
            <a:srgbClr val="FBAE40"/>
          </p15:clr>
        </p15:guide>
        <p15:guide id="3" pos="138">
          <p15:clr>
            <a:srgbClr val="FBAE40"/>
          </p15:clr>
        </p15:guide>
        <p15:guide id="4" orient="horz" pos="4178">
          <p15:clr>
            <a:srgbClr val="FBAE40"/>
          </p15:clr>
        </p15:guide>
        <p15:guide id="5" orient="horz" pos="142">
          <p15:clr>
            <a:srgbClr val="FBAE40"/>
          </p15:clr>
        </p15:guide>
        <p15:guide id="6" pos="2457">
          <p15:clr>
            <a:srgbClr val="FBAE40"/>
          </p15:clr>
        </p15:guide>
        <p15:guide id="7" pos="438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Diagonal Stripe 26">
            <a:extLst>
              <a:ext uri="{FF2B5EF4-FFF2-40B4-BE49-F238E27FC236}">
                <a16:creationId xmlns:a16="http://schemas.microsoft.com/office/drawing/2014/main" id="{872EE65E-EE50-4A3E-861E-1D6C241CB8EA}"/>
              </a:ext>
            </a:extLst>
          </p:cNvPr>
          <p:cNvSpPr/>
          <p:nvPr userDrawn="1"/>
        </p:nvSpPr>
        <p:spPr>
          <a:xfrm flipH="1">
            <a:off x="7561328" y="1"/>
            <a:ext cx="4639713" cy="3541006"/>
          </a:xfrm>
          <a:prstGeom prst="diagStripe">
            <a:avLst>
              <a:gd name="adj" fmla="val 51202"/>
            </a:avLst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>
              <a:solidFill>
                <a:schemeClr val="tx1"/>
              </a:solidFill>
            </a:endParaRPr>
          </a:p>
        </p:txBody>
      </p:sp>
      <p:pic>
        <p:nvPicPr>
          <p:cNvPr id="10" name="صورة 9"/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89886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 flipV="1">
            <a:off x="10865731" y="-95334"/>
            <a:ext cx="1302706" cy="1288028"/>
          </a:xfrm>
          <a:prstGeom prst="rect">
            <a:avLst/>
          </a:prstGeom>
        </p:spPr>
      </p:pic>
      <p:sp>
        <p:nvSpPr>
          <p:cNvPr id="4" name="مربع نص 3"/>
          <p:cNvSpPr txBox="1"/>
          <p:nvPr userDrawn="1"/>
        </p:nvSpPr>
        <p:spPr>
          <a:xfrm>
            <a:off x="9013428" y="412392"/>
            <a:ext cx="3757614" cy="21544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en-US" sz="800" b="1" dirty="0" err="1">
                <a:solidFill>
                  <a:srgbClr val="A82537"/>
                </a:solidFill>
                <a:latin typeface="Blackadder ITC" panose="04020505051007020D02" pitchFamily="82" charset="0"/>
                <a:cs typeface="Simplex" panose="00000400000000000000" pitchFamily="2" charset="0"/>
              </a:rPr>
              <a:t>Khuzam</a:t>
            </a:r>
            <a:endParaRPr lang="ar-AE" sz="800" b="1" dirty="0">
              <a:solidFill>
                <a:srgbClr val="A82537"/>
              </a:solidFill>
              <a:latin typeface="Blackadder ITC" panose="04020505051007020D02" pitchFamily="82" charset="0"/>
              <a:cs typeface="Simplex" panose="00000400000000000000" pitchFamily="2" charset="0"/>
            </a:endParaRPr>
          </a:p>
        </p:txBody>
      </p:sp>
      <p:sp>
        <p:nvSpPr>
          <p:cNvPr id="5" name="مربع نص 4"/>
          <p:cNvSpPr txBox="1"/>
          <p:nvPr userDrawn="1"/>
        </p:nvSpPr>
        <p:spPr>
          <a:xfrm>
            <a:off x="11592268" y="430628"/>
            <a:ext cx="814387" cy="2308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AE" sz="900" b="1" dirty="0">
                <a:solidFill>
                  <a:srgbClr val="A82537"/>
                </a:solidFill>
                <a:cs typeface="DecoType Naskh" panose="02010400000000000000" pitchFamily="2" charset="-78"/>
              </a:rPr>
              <a:t>خزام</a:t>
            </a:r>
          </a:p>
        </p:txBody>
      </p:sp>
    </p:spTree>
    <p:extLst>
      <p:ext uri="{BB962C8B-B14F-4D97-AF65-F5344CB8AC3E}">
        <p14:creationId xmlns:p14="http://schemas.microsoft.com/office/powerpoint/2010/main" val="341990684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42">
          <p15:clr>
            <a:srgbClr val="FBAE40"/>
          </p15:clr>
        </p15:guide>
        <p15:guide id="2" pos="3840">
          <p15:clr>
            <a:srgbClr val="FBAE40"/>
          </p15:clr>
        </p15:guide>
        <p15:guide id="3" pos="778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Diagonal Stripe 26">
            <a:extLst>
              <a:ext uri="{FF2B5EF4-FFF2-40B4-BE49-F238E27FC236}">
                <a16:creationId xmlns:a16="http://schemas.microsoft.com/office/drawing/2014/main" id="{872EE65E-EE50-4A3E-861E-1D6C241CB8EA}"/>
              </a:ext>
            </a:extLst>
          </p:cNvPr>
          <p:cNvSpPr/>
          <p:nvPr userDrawn="1"/>
        </p:nvSpPr>
        <p:spPr>
          <a:xfrm>
            <a:off x="0" y="0"/>
            <a:ext cx="4639713" cy="3541006"/>
          </a:xfrm>
          <a:prstGeom prst="diagStripe">
            <a:avLst>
              <a:gd name="adj" fmla="val 51202"/>
            </a:avLst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>
              <a:solidFill>
                <a:schemeClr val="tx1"/>
              </a:solidFill>
            </a:endParaRPr>
          </a:p>
        </p:txBody>
      </p:sp>
      <p:pic>
        <p:nvPicPr>
          <p:cNvPr id="5" name="صورة 4"/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89886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 flipV="1">
            <a:off x="134300" y="-102954"/>
            <a:ext cx="1302706" cy="1288028"/>
          </a:xfrm>
          <a:prstGeom prst="rect">
            <a:avLst/>
          </a:prstGeom>
        </p:spPr>
      </p:pic>
      <p:sp>
        <p:nvSpPr>
          <p:cNvPr id="4" name="مربع نص 3"/>
          <p:cNvSpPr txBox="1"/>
          <p:nvPr userDrawn="1"/>
        </p:nvSpPr>
        <p:spPr>
          <a:xfrm>
            <a:off x="-1691499" y="425644"/>
            <a:ext cx="3757614" cy="21544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en-US" sz="800" b="1" dirty="0" err="1">
                <a:solidFill>
                  <a:srgbClr val="A82537"/>
                </a:solidFill>
                <a:latin typeface="Blackadder ITC" panose="04020505051007020D02" pitchFamily="82" charset="0"/>
                <a:cs typeface="Simplex" panose="00000400000000000000" pitchFamily="2" charset="0"/>
              </a:rPr>
              <a:t>Khuzam</a:t>
            </a:r>
            <a:endParaRPr lang="ar-AE" sz="800" b="1" dirty="0">
              <a:solidFill>
                <a:srgbClr val="A82537"/>
              </a:solidFill>
              <a:latin typeface="Blackadder ITC" panose="04020505051007020D02" pitchFamily="82" charset="0"/>
              <a:cs typeface="Simplex" panose="00000400000000000000" pitchFamily="2" charset="0"/>
            </a:endParaRPr>
          </a:p>
        </p:txBody>
      </p:sp>
      <p:sp>
        <p:nvSpPr>
          <p:cNvPr id="6" name="مربع نص 5"/>
          <p:cNvSpPr txBox="1"/>
          <p:nvPr userDrawn="1"/>
        </p:nvSpPr>
        <p:spPr>
          <a:xfrm>
            <a:off x="827881" y="410256"/>
            <a:ext cx="814387" cy="2308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AE" sz="900" b="1" dirty="0">
                <a:solidFill>
                  <a:srgbClr val="A82537"/>
                </a:solidFill>
                <a:cs typeface="DecoType Naskh" panose="02010400000000000000" pitchFamily="2" charset="-78"/>
              </a:rPr>
              <a:t>خزام</a:t>
            </a:r>
          </a:p>
        </p:txBody>
      </p:sp>
    </p:spTree>
    <p:extLst>
      <p:ext uri="{BB962C8B-B14F-4D97-AF65-F5344CB8AC3E}">
        <p14:creationId xmlns:p14="http://schemas.microsoft.com/office/powerpoint/2010/main" val="62334999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42">
          <p15:clr>
            <a:srgbClr val="FBAE40"/>
          </p15:clr>
        </p15:guide>
        <p15:guide id="2" pos="3840">
          <p15:clr>
            <a:srgbClr val="FBAE40"/>
          </p15:clr>
        </p15:guide>
        <p15:guide id="3" pos="778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Diagonal Stripe 27">
            <a:extLst>
              <a:ext uri="{FF2B5EF4-FFF2-40B4-BE49-F238E27FC236}">
                <a16:creationId xmlns:a16="http://schemas.microsoft.com/office/drawing/2014/main" id="{4F2E2158-1E6E-4E0D-BDAB-B20041C73615}"/>
              </a:ext>
            </a:extLst>
          </p:cNvPr>
          <p:cNvSpPr/>
          <p:nvPr userDrawn="1"/>
        </p:nvSpPr>
        <p:spPr>
          <a:xfrm flipH="1" flipV="1">
            <a:off x="7552287" y="3316994"/>
            <a:ext cx="4639713" cy="3541006"/>
          </a:xfrm>
          <a:prstGeom prst="diagStripe">
            <a:avLst>
              <a:gd name="adj" fmla="val 51202"/>
            </a:avLst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>
              <a:solidFill>
                <a:schemeClr val="tx1"/>
              </a:solidFill>
            </a:endParaRPr>
          </a:p>
        </p:txBody>
      </p:sp>
      <p:sp>
        <p:nvSpPr>
          <p:cNvPr id="33" name="Title 1" title="Title ">
            <a:extLst>
              <a:ext uri="{FF2B5EF4-FFF2-40B4-BE49-F238E27FC236}">
                <a16:creationId xmlns:a16="http://schemas.microsoft.com/office/drawing/2014/main" id="{59067A2C-FE71-4381-BE51-08DAC5E4354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8678" y="209028"/>
            <a:ext cx="8333222" cy="1215566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4400" b="1">
                <a:solidFill>
                  <a:schemeClr val="accent1"/>
                </a:solidFill>
              </a:defRPr>
            </a:lvl1pPr>
          </a:lstStyle>
          <a:p>
            <a:r>
              <a:rPr lang="en-US" noProof="0"/>
              <a:t>Click to Edit Master Title Style </a:t>
            </a:r>
          </a:p>
        </p:txBody>
      </p:sp>
      <p:pic>
        <p:nvPicPr>
          <p:cNvPr id="11" name="صورة 10"/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89886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 flipV="1">
            <a:off x="10889294" y="5712336"/>
            <a:ext cx="1302706" cy="1288028"/>
          </a:xfrm>
          <a:prstGeom prst="rect">
            <a:avLst/>
          </a:prstGeom>
        </p:spPr>
      </p:pic>
      <p:sp>
        <p:nvSpPr>
          <p:cNvPr id="6" name="مربع نص 5"/>
          <p:cNvSpPr txBox="1"/>
          <p:nvPr userDrawn="1"/>
        </p:nvSpPr>
        <p:spPr>
          <a:xfrm>
            <a:off x="11612655" y="6230096"/>
            <a:ext cx="814387" cy="2308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AE" sz="900" b="1" dirty="0">
                <a:solidFill>
                  <a:srgbClr val="A82537"/>
                </a:solidFill>
                <a:cs typeface="DecoType Naskh" panose="02010400000000000000" pitchFamily="2" charset="-78"/>
              </a:rPr>
              <a:t>خزام</a:t>
            </a:r>
          </a:p>
        </p:txBody>
      </p:sp>
      <p:sp>
        <p:nvSpPr>
          <p:cNvPr id="7" name="مربع نص 6"/>
          <p:cNvSpPr txBox="1"/>
          <p:nvPr userDrawn="1"/>
        </p:nvSpPr>
        <p:spPr>
          <a:xfrm>
            <a:off x="9036991" y="6230096"/>
            <a:ext cx="3757614" cy="21544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en-US" sz="800" b="1" dirty="0" err="1">
                <a:solidFill>
                  <a:srgbClr val="A82537"/>
                </a:solidFill>
                <a:latin typeface="Blackadder ITC" panose="04020505051007020D02" pitchFamily="82" charset="0"/>
                <a:cs typeface="Simplex" panose="00000400000000000000" pitchFamily="2" charset="0"/>
              </a:rPr>
              <a:t>Khuzam</a:t>
            </a:r>
            <a:endParaRPr lang="ar-AE" sz="800" b="1" dirty="0">
              <a:solidFill>
                <a:srgbClr val="A82537"/>
              </a:solidFill>
              <a:latin typeface="Blackadder ITC" panose="04020505051007020D02" pitchFamily="82" charset="0"/>
              <a:cs typeface="Simplex" panose="000004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5841909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42">
          <p15:clr>
            <a:srgbClr val="FBAE40"/>
          </p15:clr>
        </p15:guide>
        <p15:guide id="2" pos="3840">
          <p15:clr>
            <a:srgbClr val="FBAE40"/>
          </p15:clr>
        </p15:guide>
        <p15:guide id="3" pos="778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Diagonal Stripe 27">
            <a:extLst>
              <a:ext uri="{FF2B5EF4-FFF2-40B4-BE49-F238E27FC236}">
                <a16:creationId xmlns:a16="http://schemas.microsoft.com/office/drawing/2014/main" id="{4F2E2158-1E6E-4E0D-BDAB-B20041C73615}"/>
              </a:ext>
            </a:extLst>
          </p:cNvPr>
          <p:cNvSpPr/>
          <p:nvPr userDrawn="1"/>
        </p:nvSpPr>
        <p:spPr>
          <a:xfrm flipV="1">
            <a:off x="0" y="3316994"/>
            <a:ext cx="4639713" cy="3541006"/>
          </a:xfrm>
          <a:prstGeom prst="diagStripe">
            <a:avLst>
              <a:gd name="adj" fmla="val 51202"/>
            </a:avLst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>
              <a:solidFill>
                <a:schemeClr val="tx1"/>
              </a:solidFill>
            </a:endParaRPr>
          </a:p>
        </p:txBody>
      </p:sp>
      <p:sp>
        <p:nvSpPr>
          <p:cNvPr id="33" name="Title 1" title="Title ">
            <a:extLst>
              <a:ext uri="{FF2B5EF4-FFF2-40B4-BE49-F238E27FC236}">
                <a16:creationId xmlns:a16="http://schemas.microsoft.com/office/drawing/2014/main" id="{59067A2C-FE71-4381-BE51-08DAC5E4354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8678" y="209028"/>
            <a:ext cx="8333222" cy="1215566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4400" b="1">
                <a:solidFill>
                  <a:schemeClr val="accent1"/>
                </a:solidFill>
              </a:defRPr>
            </a:lvl1pPr>
          </a:lstStyle>
          <a:p>
            <a:r>
              <a:rPr lang="en-US" noProof="0"/>
              <a:t>Click to Edit Master Title Style </a:t>
            </a:r>
          </a:p>
        </p:txBody>
      </p:sp>
      <p:pic>
        <p:nvPicPr>
          <p:cNvPr id="6" name="صورة 5"/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89886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 flipV="1">
            <a:off x="121170" y="5661741"/>
            <a:ext cx="1302706" cy="1288028"/>
          </a:xfrm>
          <a:prstGeom prst="rect">
            <a:avLst/>
          </a:prstGeom>
        </p:spPr>
      </p:pic>
      <p:sp>
        <p:nvSpPr>
          <p:cNvPr id="5" name="مربع نص 4"/>
          <p:cNvSpPr txBox="1"/>
          <p:nvPr userDrawn="1"/>
        </p:nvSpPr>
        <p:spPr>
          <a:xfrm>
            <a:off x="-1678124" y="6157703"/>
            <a:ext cx="3757614" cy="21544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en-US" sz="800" b="1" dirty="0" err="1">
                <a:solidFill>
                  <a:srgbClr val="A82537"/>
                </a:solidFill>
                <a:latin typeface="Blackadder ITC" panose="04020505051007020D02" pitchFamily="82" charset="0"/>
                <a:cs typeface="Simplex" panose="00000400000000000000" pitchFamily="2" charset="0"/>
              </a:rPr>
              <a:t>Khuzam</a:t>
            </a:r>
            <a:endParaRPr lang="ar-AE" sz="800" b="1" dirty="0">
              <a:solidFill>
                <a:srgbClr val="A82537"/>
              </a:solidFill>
              <a:latin typeface="Blackadder ITC" panose="04020505051007020D02" pitchFamily="82" charset="0"/>
              <a:cs typeface="Simplex" panose="00000400000000000000" pitchFamily="2" charset="0"/>
            </a:endParaRPr>
          </a:p>
        </p:txBody>
      </p:sp>
      <p:sp>
        <p:nvSpPr>
          <p:cNvPr id="7" name="مربع نص 6"/>
          <p:cNvSpPr txBox="1"/>
          <p:nvPr userDrawn="1"/>
        </p:nvSpPr>
        <p:spPr>
          <a:xfrm>
            <a:off x="831280" y="6150009"/>
            <a:ext cx="814387" cy="2308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AE" sz="900" b="1" dirty="0">
                <a:solidFill>
                  <a:srgbClr val="A82537"/>
                </a:solidFill>
                <a:cs typeface="DecoType Naskh" panose="02010400000000000000" pitchFamily="2" charset="-78"/>
              </a:rPr>
              <a:t>خزام</a:t>
            </a:r>
          </a:p>
        </p:txBody>
      </p:sp>
    </p:spTree>
    <p:extLst>
      <p:ext uri="{BB962C8B-B14F-4D97-AF65-F5344CB8AC3E}">
        <p14:creationId xmlns:p14="http://schemas.microsoft.com/office/powerpoint/2010/main" val="326749500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42">
          <p15:clr>
            <a:srgbClr val="FBAE40"/>
          </p15:clr>
        </p15:guide>
        <p15:guide id="2" pos="3840">
          <p15:clr>
            <a:srgbClr val="FBAE40"/>
          </p15:clr>
        </p15:guide>
        <p15:guide id="3" pos="778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تخطيط مخص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5CE2EB-00DF-4EBA-BF1F-D37805D455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العنوان الرئيسي</a:t>
            </a:r>
            <a:endParaRPr lang="en-US" dirty="0"/>
          </a:p>
        </p:txBody>
      </p:sp>
      <p:pic>
        <p:nvPicPr>
          <p:cNvPr id="3" name="صورة 2"/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89886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 flipV="1">
            <a:off x="3006142" y="783013"/>
            <a:ext cx="5860194" cy="57941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89184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DB16155-303B-403D-8B49-D4CEE47D686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3853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2"/>
                </a:solidFill>
              </a:defRPr>
            </a:lvl1pPr>
          </a:lstStyle>
          <a:p>
            <a:r>
              <a:rPr lang="en-US" noProof="0" dirty="0"/>
              <a:t>Add a footer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B915EF5-4ABE-4759-AC09-679CD6083A5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46971" y="6356350"/>
            <a:ext cx="74022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2"/>
                </a:solidFill>
              </a:defRPr>
            </a:lvl1pPr>
          </a:lstStyle>
          <a:p>
            <a:fld id="{8699F50C-BE38-4BD0-BA84-9B090E1F2B9B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9" name="Title Placeholder 8">
            <a:extLst>
              <a:ext uri="{FF2B5EF4-FFF2-40B4-BE49-F238E27FC236}">
                <a16:creationId xmlns:a16="http://schemas.microsoft.com/office/drawing/2014/main" id="{AA2D2B61-D240-024D-AD60-4162EF1528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8678" y="209029"/>
            <a:ext cx="10835122" cy="1147968"/>
          </a:xfrm>
          <a:prstGeom prst="rect">
            <a:avLst/>
          </a:prstGeom>
        </p:spPr>
        <p:txBody>
          <a:bodyPr vert="horz" lIns="91440" tIns="45720" rIns="91440" bIns="0" rtlCol="0" anchor="b">
            <a:normAutofit/>
          </a:bodyPr>
          <a:lstStyle/>
          <a:p>
            <a:r>
              <a:rPr lang="ar-SA" noProof="0"/>
              <a:t>انقر لتحرير نمط العنوان الرئيسي</a:t>
            </a:r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15648850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1" r:id="rId2"/>
    <p:sldLayoutId id="2147483685" r:id="rId3"/>
    <p:sldLayoutId id="2147483706" r:id="rId4"/>
    <p:sldLayoutId id="2147483708" r:id="rId5"/>
    <p:sldLayoutId id="2147483704" r:id="rId6"/>
    <p:sldLayoutId id="2147483717" r:id="rId7"/>
    <p:sldLayoutId id="2147483707" r:id="rId8"/>
    <p:sldLayoutId id="2147483710" r:id="rId9"/>
    <p:sldLayoutId id="2147483711" r:id="rId10"/>
    <p:sldLayoutId id="2147483712" r:id="rId11"/>
    <p:sldLayoutId id="2147483713" r:id="rId12"/>
    <p:sldLayoutId id="2147483714" r:id="rId13"/>
    <p:sldLayoutId id="2147483715" r:id="rId14"/>
    <p:sldLayoutId id="2147483716" r:id="rId15"/>
    <p:sldLayoutId id="2147483692" r:id="rId16"/>
    <p:sldLayoutId id="2147483719" r:id="rId17"/>
    <p:sldLayoutId id="2147483697" r:id="rId18"/>
    <p:sldLayoutId id="2147483718" r:id="rId19"/>
    <p:sldLayoutId id="2147483674" r:id="rId20"/>
  </p:sldLayoutIdLst>
  <p:hf hdr="0"/>
  <p:txStyles>
    <p:titleStyle>
      <a:lvl1pPr algn="l" defTabSz="914400" rtl="1" eaLnBrk="1" latinLnBrk="0" hangingPunct="1">
        <a:lnSpc>
          <a:spcPct val="90000"/>
        </a:lnSpc>
        <a:spcBef>
          <a:spcPct val="0"/>
        </a:spcBef>
        <a:buNone/>
        <a:defRPr lang="en-IN" sz="4400" b="1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28600" indent="-228600" algn="r" defTabSz="914400" rtl="1" eaLnBrk="1" latinLnBrk="0" hangingPunct="1">
        <a:lnSpc>
          <a:spcPct val="90000"/>
        </a:lnSpc>
        <a:spcBef>
          <a:spcPts val="1000"/>
        </a:spcBef>
        <a:buClr>
          <a:srgbClr val="2E7A40"/>
        </a:buClr>
        <a:buFont typeface="Arial" panose="020B0604020202020204" pitchFamily="34" charset="0"/>
        <a:buChar char="•"/>
        <a:defRPr lang="en-US" sz="2400" kern="1200" dirty="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r" defTabSz="914400" rtl="1" eaLnBrk="1" latinLnBrk="0" hangingPunct="1">
        <a:lnSpc>
          <a:spcPct val="90000"/>
        </a:lnSpc>
        <a:spcBef>
          <a:spcPts val="500"/>
        </a:spcBef>
        <a:buClr>
          <a:srgbClr val="2E7A40"/>
        </a:buClr>
        <a:buFont typeface="Arial" panose="020B0604020202020204" pitchFamily="34" charset="0"/>
        <a:buChar char="•"/>
        <a:defRPr lang="en-US" sz="2000" kern="1200" dirty="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lnSpc>
          <a:spcPct val="90000"/>
        </a:lnSpc>
        <a:spcBef>
          <a:spcPts val="500"/>
        </a:spcBef>
        <a:buClr>
          <a:srgbClr val="2E7A40"/>
        </a:buClr>
        <a:buFont typeface="Arial" panose="020B0604020202020204" pitchFamily="34" charset="0"/>
        <a:buChar char="•"/>
        <a:defRPr lang="en-US" sz="1800" kern="1200" dirty="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lnSpc>
          <a:spcPct val="90000"/>
        </a:lnSpc>
        <a:spcBef>
          <a:spcPts val="500"/>
        </a:spcBef>
        <a:buClr>
          <a:srgbClr val="2E7A40"/>
        </a:buClr>
        <a:buFont typeface="Arial" panose="020B0604020202020204" pitchFamily="34" charset="0"/>
        <a:buChar char="•"/>
        <a:defRPr lang="en-US" sz="1600" kern="1200" dirty="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lnSpc>
          <a:spcPct val="90000"/>
        </a:lnSpc>
        <a:spcBef>
          <a:spcPts val="500"/>
        </a:spcBef>
        <a:buClr>
          <a:srgbClr val="2E7A40"/>
        </a:buClr>
        <a:buFont typeface="Arial" panose="020B0604020202020204" pitchFamily="34" charset="0"/>
        <a:buChar char="•"/>
        <a:defRPr lang="en-IN" sz="1600" kern="1200" dirty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11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3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9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9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9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638ACE-163E-40EB-A458-E794C67EA2A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722940" y="2904744"/>
            <a:ext cx="7242048" cy="1048512"/>
          </a:xfrm>
        </p:spPr>
        <p:txBody>
          <a:bodyPr>
            <a:normAutofit/>
          </a:bodyPr>
          <a:lstStyle/>
          <a:p>
            <a:r>
              <a:rPr lang="ar-AE" sz="4800" dirty="0">
                <a:solidFill>
                  <a:srgbClr val="A82537"/>
                </a:solidFill>
                <a:cs typeface="DecoType Naskh Variants" panose="02010400000000000000" pitchFamily="2" charset="-78"/>
              </a:rPr>
              <a:t>مدرسة رأس الخيمة الحديثة الخاصة - خزام</a:t>
            </a:r>
            <a:endParaRPr lang="en-US" sz="4800" dirty="0">
              <a:solidFill>
                <a:srgbClr val="A82537"/>
              </a:solidFill>
              <a:cs typeface="DecoType Naskh Variants" panose="020104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9806997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صورة 3">
            <a:extLst>
              <a:ext uri="{FF2B5EF4-FFF2-40B4-BE49-F238E27FC236}">
                <a16:creationId xmlns:a16="http://schemas.microsoft.com/office/drawing/2014/main" id="{126E5A45-89AA-4D2E-AA83-880396C8AED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8771" t="16376" r="19344" b="56944"/>
          <a:stretch/>
        </p:blipFill>
        <p:spPr>
          <a:xfrm>
            <a:off x="3702571" y="464695"/>
            <a:ext cx="8049718" cy="1858780"/>
          </a:xfrm>
          <a:prstGeom prst="rect">
            <a:avLst/>
          </a:prstGeom>
        </p:spPr>
      </p:pic>
      <p:pic>
        <p:nvPicPr>
          <p:cNvPr id="5" name="صورة 4">
            <a:extLst>
              <a:ext uri="{FF2B5EF4-FFF2-40B4-BE49-F238E27FC236}">
                <a16:creationId xmlns:a16="http://schemas.microsoft.com/office/drawing/2014/main" id="{FF553F3D-D965-4ED3-80E2-2DF677B3507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4590" t="62933" r="24508" b="12793"/>
          <a:stretch/>
        </p:blipFill>
        <p:spPr>
          <a:xfrm>
            <a:off x="6220918" y="3429000"/>
            <a:ext cx="5681271" cy="3196652"/>
          </a:xfrm>
          <a:prstGeom prst="rect">
            <a:avLst/>
          </a:prstGeom>
        </p:spPr>
      </p:pic>
      <p:sp>
        <p:nvSpPr>
          <p:cNvPr id="6" name="شكل بيضاوي 5">
            <a:extLst>
              <a:ext uri="{FF2B5EF4-FFF2-40B4-BE49-F238E27FC236}">
                <a16:creationId xmlns:a16="http://schemas.microsoft.com/office/drawing/2014/main" id="{B0ADFA4A-74ED-48C0-9311-652255ADEFAA}"/>
              </a:ext>
            </a:extLst>
          </p:cNvPr>
          <p:cNvSpPr/>
          <p:nvPr/>
        </p:nvSpPr>
        <p:spPr>
          <a:xfrm>
            <a:off x="7420130" y="2128603"/>
            <a:ext cx="4482059" cy="107929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AE" sz="3200" dirty="0">
                <a:solidFill>
                  <a:schemeClr val="bg2"/>
                </a:solidFill>
              </a:rPr>
              <a:t>نواتج التعلم </a:t>
            </a:r>
          </a:p>
        </p:txBody>
      </p:sp>
      <p:pic>
        <p:nvPicPr>
          <p:cNvPr id="8" name="صورة 7">
            <a:extLst>
              <a:ext uri="{FF2B5EF4-FFF2-40B4-BE49-F238E27FC236}">
                <a16:creationId xmlns:a16="http://schemas.microsoft.com/office/drawing/2014/main" id="{C9176BB5-9F50-47DB-9F3E-CCCDC5319142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51229" t="30643" r="21968" b="63007"/>
          <a:stretch/>
        </p:blipFill>
        <p:spPr>
          <a:xfrm>
            <a:off x="852408" y="2128603"/>
            <a:ext cx="3919464" cy="877434"/>
          </a:xfrm>
          <a:prstGeom prst="rect">
            <a:avLst/>
          </a:prstGeom>
        </p:spPr>
      </p:pic>
      <p:pic>
        <p:nvPicPr>
          <p:cNvPr id="9" name="صورة 8">
            <a:extLst>
              <a:ext uri="{FF2B5EF4-FFF2-40B4-BE49-F238E27FC236}">
                <a16:creationId xmlns:a16="http://schemas.microsoft.com/office/drawing/2014/main" id="{DDF0E50F-1B51-4494-8A03-8A70CCC1E783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51140" t="51128" r="22008" b="39533"/>
          <a:stretch/>
        </p:blipFill>
        <p:spPr>
          <a:xfrm>
            <a:off x="418454" y="3657600"/>
            <a:ext cx="5677545" cy="27357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266137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>
            <a:extLst>
              <a:ext uri="{FF2B5EF4-FFF2-40B4-BE49-F238E27FC236}">
                <a16:creationId xmlns:a16="http://schemas.microsoft.com/office/drawing/2014/main" id="{B3FC355D-2F0B-4A8B-BF8B-136945C5DA9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8771" t="17857" r="23220" b="18625"/>
          <a:stretch/>
        </p:blipFill>
        <p:spPr>
          <a:xfrm>
            <a:off x="836909" y="643181"/>
            <a:ext cx="9515958" cy="6214819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val="97200554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شكل بيضاوي 7">
            <a:extLst>
              <a:ext uri="{FF2B5EF4-FFF2-40B4-BE49-F238E27FC236}">
                <a16:creationId xmlns:a16="http://schemas.microsoft.com/office/drawing/2014/main" id="{F7FB5ABA-6C65-4BF2-954F-F68B341895C5}"/>
              </a:ext>
            </a:extLst>
          </p:cNvPr>
          <p:cNvSpPr/>
          <p:nvPr/>
        </p:nvSpPr>
        <p:spPr>
          <a:xfrm>
            <a:off x="4107052" y="511444"/>
            <a:ext cx="6834752" cy="164282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AE" sz="3600" dirty="0">
                <a:solidFill>
                  <a:srgbClr val="FFC000"/>
                </a:solidFill>
                <a:highlight>
                  <a:srgbClr val="800080"/>
                </a:highlight>
              </a:rPr>
              <a:t>ما المقصود بالأمن المائي العربي </a:t>
            </a:r>
          </a:p>
        </p:txBody>
      </p:sp>
      <p:sp>
        <p:nvSpPr>
          <p:cNvPr id="9" name="عنوان 8">
            <a:extLst>
              <a:ext uri="{FF2B5EF4-FFF2-40B4-BE49-F238E27FC236}">
                <a16:creationId xmlns:a16="http://schemas.microsoft.com/office/drawing/2014/main" id="{075F3CD1-550B-4974-BC08-2A2979B349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04920" y="2433234"/>
            <a:ext cx="9590555" cy="728420"/>
          </a:xfrm>
        </p:spPr>
        <p:txBody>
          <a:bodyPr>
            <a:normAutofit fontScale="90000"/>
          </a:bodyPr>
          <a:lstStyle/>
          <a:p>
            <a:r>
              <a:rPr lang="ar-AE" sz="2800" dirty="0">
                <a:solidFill>
                  <a:srgbClr val="FFC000"/>
                </a:solidFill>
              </a:rPr>
              <a:t>المحافظة علي الموارد المائية المتاحة في الوطن العربي .وترشيد استخدامها وعدم تلويثها والبحث عن مصادر مائية جديدة وتطورها </a:t>
            </a:r>
          </a:p>
        </p:txBody>
      </p:sp>
      <p:pic>
        <p:nvPicPr>
          <p:cNvPr id="12" name="صورة 11">
            <a:extLst>
              <a:ext uri="{FF2B5EF4-FFF2-40B4-BE49-F238E27FC236}">
                <a16:creationId xmlns:a16="http://schemas.microsoft.com/office/drawing/2014/main" id="{70BA69C7-3C6D-477D-B04D-300B7C12990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8898" t="29821" r="27034" b="20890"/>
          <a:stretch/>
        </p:blipFill>
        <p:spPr>
          <a:xfrm>
            <a:off x="7320898" y="3301139"/>
            <a:ext cx="4153547" cy="3378632"/>
          </a:xfrm>
          <a:prstGeom prst="rect">
            <a:avLst/>
          </a:prstGeom>
        </p:spPr>
      </p:pic>
      <p:pic>
        <p:nvPicPr>
          <p:cNvPr id="13" name="صورة 12">
            <a:extLst>
              <a:ext uri="{FF2B5EF4-FFF2-40B4-BE49-F238E27FC236}">
                <a16:creationId xmlns:a16="http://schemas.microsoft.com/office/drawing/2014/main" id="{0FE15A5D-D82C-4583-B473-B9D97B04DF9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0043" t="39882" r="60975" b="14446"/>
          <a:stretch/>
        </p:blipFill>
        <p:spPr>
          <a:xfrm>
            <a:off x="883404" y="3440624"/>
            <a:ext cx="4680488" cy="31306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546660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362772" y="359720"/>
            <a:ext cx="4541004" cy="667222"/>
          </a:xfrm>
        </p:spPr>
        <p:txBody>
          <a:bodyPr>
            <a:normAutofit/>
          </a:bodyPr>
          <a:lstStyle/>
          <a:p>
            <a:r>
              <a:rPr lang="ar-AE" dirty="0">
                <a:solidFill>
                  <a:srgbClr val="0070C0"/>
                </a:solidFill>
              </a:rPr>
              <a:t>أهمية الأمن المائي العربي </a:t>
            </a:r>
          </a:p>
        </p:txBody>
      </p:sp>
      <p:sp>
        <p:nvSpPr>
          <p:cNvPr id="7" name="موجة مزدوجة 6">
            <a:extLst>
              <a:ext uri="{FF2B5EF4-FFF2-40B4-BE49-F238E27FC236}">
                <a16:creationId xmlns:a16="http://schemas.microsoft.com/office/drawing/2014/main" id="{ADCD7C71-7694-4305-A42A-06BFDBFE1ECB}"/>
              </a:ext>
            </a:extLst>
          </p:cNvPr>
          <p:cNvSpPr/>
          <p:nvPr/>
        </p:nvSpPr>
        <p:spPr>
          <a:xfrm>
            <a:off x="7341031" y="1315627"/>
            <a:ext cx="4850969" cy="2390613"/>
          </a:xfrm>
          <a:prstGeom prst="doubleWave">
            <a:avLst>
              <a:gd name="adj1" fmla="val 6250"/>
              <a:gd name="adj2" fmla="val 9585"/>
            </a:avLst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AE" sz="2400" dirty="0">
                <a:solidFill>
                  <a:schemeClr val="tx1"/>
                </a:solidFill>
              </a:rPr>
              <a:t>محدودية الموارد المائية في الوطن العربي </a:t>
            </a:r>
          </a:p>
        </p:txBody>
      </p:sp>
      <p:sp>
        <p:nvSpPr>
          <p:cNvPr id="8" name="شكل بيضاوي 7">
            <a:extLst>
              <a:ext uri="{FF2B5EF4-FFF2-40B4-BE49-F238E27FC236}">
                <a16:creationId xmlns:a16="http://schemas.microsoft.com/office/drawing/2014/main" id="{689AF2CA-F22E-4E8D-A42F-A2360D9A4343}"/>
              </a:ext>
            </a:extLst>
          </p:cNvPr>
          <p:cNvSpPr/>
          <p:nvPr/>
        </p:nvSpPr>
        <p:spPr>
          <a:xfrm>
            <a:off x="346129" y="1506139"/>
            <a:ext cx="5749871" cy="1922862"/>
          </a:xfrm>
          <a:prstGeom prst="ellipse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AE" sz="2800" dirty="0">
                <a:solidFill>
                  <a:schemeClr val="tx1"/>
                </a:solidFill>
              </a:rPr>
              <a:t>الزيادة والضغط السكاني علي الموارد المائية </a:t>
            </a:r>
          </a:p>
        </p:txBody>
      </p:sp>
      <p:sp>
        <p:nvSpPr>
          <p:cNvPr id="9" name="مستطيل 8">
            <a:extLst>
              <a:ext uri="{FF2B5EF4-FFF2-40B4-BE49-F238E27FC236}">
                <a16:creationId xmlns:a16="http://schemas.microsoft.com/office/drawing/2014/main" id="{6FC9EA5E-0D13-4FF7-9DEB-A42F3F2B3E9B}"/>
              </a:ext>
            </a:extLst>
          </p:cNvPr>
          <p:cNvSpPr/>
          <p:nvPr/>
        </p:nvSpPr>
        <p:spPr>
          <a:xfrm>
            <a:off x="2616591" y="4185437"/>
            <a:ext cx="6287185" cy="1922862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AE" sz="28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وجود منابع الأنهار العربية  خارج الأراضي العربية  مما أدي الي  تحكم دول غير عربية في معظم مصادر المياه العربية </a:t>
            </a:r>
          </a:p>
        </p:txBody>
      </p:sp>
    </p:spTree>
    <p:extLst>
      <p:ext uri="{BB962C8B-B14F-4D97-AF65-F5344CB8AC3E}">
        <p14:creationId xmlns:p14="http://schemas.microsoft.com/office/powerpoint/2010/main" val="389151616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صورة 6">
            <a:extLst>
              <a:ext uri="{FF2B5EF4-FFF2-40B4-BE49-F238E27FC236}">
                <a16:creationId xmlns:a16="http://schemas.microsoft.com/office/drawing/2014/main" id="{59E78017-A2F8-41E7-B4B9-37C74900617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0962" t="39174" r="26846" b="19369"/>
          <a:stretch/>
        </p:blipFill>
        <p:spPr>
          <a:xfrm>
            <a:off x="4403188" y="126608"/>
            <a:ext cx="7582486" cy="4825220"/>
          </a:xfrm>
          <a:prstGeom prst="rect">
            <a:avLst/>
          </a:prstGeom>
        </p:spPr>
      </p:pic>
      <p:pic>
        <p:nvPicPr>
          <p:cNvPr id="8" name="صورة 7">
            <a:extLst>
              <a:ext uri="{FF2B5EF4-FFF2-40B4-BE49-F238E27FC236}">
                <a16:creationId xmlns:a16="http://schemas.microsoft.com/office/drawing/2014/main" id="{ACFF9681-B971-4786-B525-0523890E52B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0500" t="26450" r="62269" b="33941"/>
          <a:stretch/>
        </p:blipFill>
        <p:spPr>
          <a:xfrm>
            <a:off x="206326" y="267286"/>
            <a:ext cx="4196862" cy="63163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780424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04C11C9-3DF6-471E-87C0-4DCED41031D4}"/>
              </a:ext>
            </a:extLst>
          </p:cNvPr>
          <p:cNvSpPr>
            <a:spLocks noGrp="1"/>
          </p:cNvSpPr>
          <p:nvPr>
            <p:ph type="ftr" sz="quarter" idx="4294967295"/>
          </p:nvPr>
        </p:nvSpPr>
        <p:spPr>
          <a:xfrm>
            <a:off x="0" y="6356350"/>
            <a:ext cx="4114800" cy="365125"/>
          </a:xfrm>
        </p:spPr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2228214-87DB-4B3A-BD81-9A709A69BAAC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1452225" y="6356350"/>
            <a:ext cx="739775" cy="365125"/>
          </a:xfrm>
        </p:spPr>
        <p:txBody>
          <a:bodyPr/>
          <a:lstStyle/>
          <a:p>
            <a:fld id="{8699F50C-BE38-4BD0-BA84-9B090E1F2B9B}" type="slidenum">
              <a:rPr lang="en-US" smtClean="0"/>
              <a:pPr/>
              <a:t>7</a:t>
            </a:fld>
            <a:endParaRPr lang="en-US" dirty="0"/>
          </a:p>
        </p:txBody>
      </p:sp>
      <p:sp>
        <p:nvSpPr>
          <p:cNvPr id="12" name="شكل بيضاوي 11">
            <a:extLst>
              <a:ext uri="{FF2B5EF4-FFF2-40B4-BE49-F238E27FC236}">
                <a16:creationId xmlns:a16="http://schemas.microsoft.com/office/drawing/2014/main" id="{E24253C0-6E7D-4BF9-8605-3BDA387BBA9F}"/>
              </a:ext>
            </a:extLst>
          </p:cNvPr>
          <p:cNvSpPr/>
          <p:nvPr/>
        </p:nvSpPr>
        <p:spPr>
          <a:xfrm>
            <a:off x="2813537" y="0"/>
            <a:ext cx="5739618" cy="1533377"/>
          </a:xfrm>
          <a:prstGeom prst="ellipse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AE" sz="2400" dirty="0">
                <a:solidFill>
                  <a:schemeClr val="tx1"/>
                </a:solidFill>
              </a:rPr>
              <a:t>كيف يتحقق الأمن  المائي العربي </a:t>
            </a:r>
          </a:p>
        </p:txBody>
      </p:sp>
      <p:graphicFrame>
        <p:nvGraphicFramePr>
          <p:cNvPr id="18" name="رسم تخطيطي 17">
            <a:extLst>
              <a:ext uri="{FF2B5EF4-FFF2-40B4-BE49-F238E27FC236}">
                <a16:creationId xmlns:a16="http://schemas.microsoft.com/office/drawing/2014/main" id="{842F643D-7484-4A03-93AC-F1169B82612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207342942"/>
              </p:ext>
            </p:extLst>
          </p:nvPr>
        </p:nvGraphicFramePr>
        <p:xfrm>
          <a:off x="2813537" y="1125414"/>
          <a:ext cx="9378464" cy="609131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19" name="صورة 18">
            <a:extLst>
              <a:ext uri="{FF2B5EF4-FFF2-40B4-BE49-F238E27FC236}">
                <a16:creationId xmlns:a16="http://schemas.microsoft.com/office/drawing/2014/main" id="{F0F321FE-EE83-447E-96C8-E77E68D151F0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12231" t="45355" r="64346" b="10623"/>
          <a:stretch/>
        </p:blipFill>
        <p:spPr>
          <a:xfrm>
            <a:off x="548641" y="2264897"/>
            <a:ext cx="4009292" cy="42203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04221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صورة 5">
            <a:extLst>
              <a:ext uri="{FF2B5EF4-FFF2-40B4-BE49-F238E27FC236}">
                <a16:creationId xmlns:a16="http://schemas.microsoft.com/office/drawing/2014/main" id="{DFE8E4EC-06E6-4AA8-B63B-AD83554D9E2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8655" t="19482" r="23615" b="7186"/>
          <a:stretch/>
        </p:blipFill>
        <p:spPr>
          <a:xfrm>
            <a:off x="112543" y="829995"/>
            <a:ext cx="10353820" cy="5894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004814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>
            <a:extLst>
              <a:ext uri="{FF2B5EF4-FFF2-40B4-BE49-F238E27FC236}">
                <a16:creationId xmlns:a16="http://schemas.microsoft.com/office/drawing/2014/main" id="{4B31AAEC-CA20-413B-B610-E3F2673F04B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8654" t="25219" r="22577" b="13007"/>
          <a:stretch/>
        </p:blipFill>
        <p:spPr>
          <a:xfrm>
            <a:off x="351692" y="337624"/>
            <a:ext cx="10407747" cy="61827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095575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>
            <a:extLst>
              <a:ext uri="{FF2B5EF4-FFF2-40B4-BE49-F238E27FC236}">
                <a16:creationId xmlns:a16="http://schemas.microsoft.com/office/drawing/2014/main" id="{71FEAA6C-F795-45C4-933E-B688F4DAE2F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8193" t="39765" r="26039" b="8518"/>
          <a:stretch/>
        </p:blipFill>
        <p:spPr>
          <a:xfrm>
            <a:off x="126609" y="267286"/>
            <a:ext cx="10283483" cy="63304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58238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صورة 2">
            <a:extLst>
              <a:ext uri="{FF2B5EF4-FFF2-40B4-BE49-F238E27FC236}">
                <a16:creationId xmlns:a16="http://schemas.microsoft.com/office/drawing/2014/main" id="{1F1FCE5F-3664-41C3-89A9-CBE61B9BC91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9114" t="22781" r="27078" b="19549"/>
          <a:stretch/>
        </p:blipFill>
        <p:spPr>
          <a:xfrm>
            <a:off x="1477108" y="422031"/>
            <a:ext cx="10466363" cy="64359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25630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صورة 2">
            <a:extLst>
              <a:ext uri="{FF2B5EF4-FFF2-40B4-BE49-F238E27FC236}">
                <a16:creationId xmlns:a16="http://schemas.microsoft.com/office/drawing/2014/main" id="{7CAAE54A-6170-420C-B4A4-65C52B9A839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0846" t="30673" r="25693" b="15286"/>
          <a:stretch/>
        </p:blipFill>
        <p:spPr>
          <a:xfrm>
            <a:off x="1772529" y="151228"/>
            <a:ext cx="10227213" cy="65555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826685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FAA1E80B-4B87-4540-85A1-9A5D04C175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94892" y="335638"/>
            <a:ext cx="5458265" cy="603381"/>
          </a:xfrm>
        </p:spPr>
        <p:txBody>
          <a:bodyPr>
            <a:normAutofit fontScale="90000"/>
          </a:bodyPr>
          <a:lstStyle/>
          <a:p>
            <a:r>
              <a:rPr lang="ar-AE" dirty="0">
                <a:solidFill>
                  <a:schemeClr val="bg2"/>
                </a:solidFill>
              </a:rPr>
              <a:t>الإستراتيجية الوطنية للأمن الغذائي </a:t>
            </a:r>
          </a:p>
        </p:txBody>
      </p:sp>
      <p:sp>
        <p:nvSpPr>
          <p:cNvPr id="3" name="شكل بيضاوي 2">
            <a:extLst>
              <a:ext uri="{FF2B5EF4-FFF2-40B4-BE49-F238E27FC236}">
                <a16:creationId xmlns:a16="http://schemas.microsoft.com/office/drawing/2014/main" id="{EEF9E7FF-86C5-4729-8FAC-25559D6A54B0}"/>
              </a:ext>
            </a:extLst>
          </p:cNvPr>
          <p:cNvSpPr/>
          <p:nvPr/>
        </p:nvSpPr>
        <p:spPr>
          <a:xfrm>
            <a:off x="8046719" y="948039"/>
            <a:ext cx="3418449" cy="1909689"/>
          </a:xfrm>
          <a:prstGeom prst="ellipse">
            <a:avLst/>
          </a:prstGeom>
          <a:solidFill>
            <a:srgbClr val="F2F2F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AE" sz="2400" dirty="0">
                <a:solidFill>
                  <a:schemeClr val="bg2"/>
                </a:solidFill>
              </a:rPr>
              <a:t>الهدف منها /ان تكون دولة الإمارات العربية المتحدة  الأفضل عالمياً في مؤشر الأمن الغذائي </a:t>
            </a:r>
          </a:p>
        </p:txBody>
      </p:sp>
      <p:sp>
        <p:nvSpPr>
          <p:cNvPr id="4" name="مستطيل: زوايا مستديرة 3">
            <a:extLst>
              <a:ext uri="{FF2B5EF4-FFF2-40B4-BE49-F238E27FC236}">
                <a16:creationId xmlns:a16="http://schemas.microsoft.com/office/drawing/2014/main" id="{9CEFF335-C43C-4637-9430-36B7A97507EA}"/>
              </a:ext>
            </a:extLst>
          </p:cNvPr>
          <p:cNvSpPr/>
          <p:nvPr/>
        </p:nvSpPr>
        <p:spPr>
          <a:xfrm>
            <a:off x="5655212" y="1895621"/>
            <a:ext cx="2011680" cy="1909689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AE" sz="2400" dirty="0">
                <a:solidFill>
                  <a:srgbClr val="FF0000"/>
                </a:solidFill>
              </a:rPr>
              <a:t>اطلقتها حكومة دولة الإمارات في شهر فبراير  لعام  2018</a:t>
            </a:r>
          </a:p>
        </p:txBody>
      </p:sp>
      <p:pic>
        <p:nvPicPr>
          <p:cNvPr id="5" name="صورة 4">
            <a:extLst>
              <a:ext uri="{FF2B5EF4-FFF2-40B4-BE49-F238E27FC236}">
                <a16:creationId xmlns:a16="http://schemas.microsoft.com/office/drawing/2014/main" id="{5440D624-C369-4821-AE43-2CAB3773E3C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1076" t="74250" r="24539" b="4895"/>
          <a:stretch/>
        </p:blipFill>
        <p:spPr>
          <a:xfrm>
            <a:off x="2827606" y="4009292"/>
            <a:ext cx="8637563" cy="2513070"/>
          </a:xfrm>
          <a:prstGeom prst="rect">
            <a:avLst/>
          </a:prstGeom>
        </p:spPr>
      </p:pic>
      <p:sp>
        <p:nvSpPr>
          <p:cNvPr id="6" name="مستطيل: زاوية واحدة مقصوصة 5">
            <a:extLst>
              <a:ext uri="{FF2B5EF4-FFF2-40B4-BE49-F238E27FC236}">
                <a16:creationId xmlns:a16="http://schemas.microsoft.com/office/drawing/2014/main" id="{21D86816-449A-4577-88E9-3F1FCF6802A7}"/>
              </a:ext>
            </a:extLst>
          </p:cNvPr>
          <p:cNvSpPr/>
          <p:nvPr/>
        </p:nvSpPr>
        <p:spPr>
          <a:xfrm>
            <a:off x="872197" y="1895621"/>
            <a:ext cx="4107766" cy="1909690"/>
          </a:xfrm>
          <a:prstGeom prst="snip1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AE" dirty="0">
                <a:solidFill>
                  <a:schemeClr val="tx1"/>
                </a:solidFill>
              </a:rPr>
              <a:t>تم إنشاء مركز الأمن الغذائي الذي يختص في تطوير منظومة الأمن الغذائي  علي مستوي الدولة عام 2010</a:t>
            </a:r>
          </a:p>
        </p:txBody>
      </p:sp>
    </p:spTree>
    <p:extLst>
      <p:ext uri="{BB962C8B-B14F-4D97-AF65-F5344CB8AC3E}">
        <p14:creationId xmlns:p14="http://schemas.microsoft.com/office/powerpoint/2010/main" val="223815862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3D638ACE-163E-40EB-A458-E794C67EA2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0437" y="424690"/>
            <a:ext cx="10835122" cy="1147968"/>
          </a:xfrm>
        </p:spPr>
        <p:txBody>
          <a:bodyPr>
            <a:normAutofit/>
          </a:bodyPr>
          <a:lstStyle/>
          <a:p>
            <a:pPr algn="ctr"/>
            <a:r>
              <a:rPr lang="ar-AE" sz="4800" dirty="0">
                <a:solidFill>
                  <a:srgbClr val="A82537"/>
                </a:solidFill>
                <a:cs typeface="DecoType Naskh Variants" panose="02010400000000000000" pitchFamily="2" charset="-78"/>
              </a:rPr>
              <a:t>مدرسة رأس الخيمة الحديثة الخاصة - خزام</a:t>
            </a:r>
            <a:endParaRPr lang="en-US" sz="4800" dirty="0">
              <a:solidFill>
                <a:srgbClr val="A82537"/>
              </a:solidFill>
              <a:cs typeface="DecoType Naskh Variants" panose="020104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291204343"/>
      </p:ext>
    </p:extLst>
  </p:cSld>
  <p:clrMapOvr>
    <a:masterClrMapping/>
  </p:clrMapOvr>
</p:sld>
</file>

<file path=ppt/theme/theme1.xml><?xml version="1.0" encoding="utf-8"?>
<a:theme xmlns:a="http://schemas.openxmlformats.org/drawingml/2006/main" name="نسق Office">
  <a:themeElements>
    <a:clrScheme name="مخصص 43">
      <a:dk1>
        <a:sysClr val="windowText" lastClr="000000"/>
      </a:dk1>
      <a:lt1>
        <a:sysClr val="window" lastClr="FFFFFF"/>
      </a:lt1>
      <a:dk2>
        <a:srgbClr val="C00000"/>
      </a:dk2>
      <a:lt2>
        <a:srgbClr val="C00000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مخصص 3">
      <a:majorFont>
        <a:latin typeface="Sakkal Majalla"/>
        <a:ea typeface=""/>
        <a:cs typeface="Sakkal Majalla"/>
      </a:majorFont>
      <a:minorFont>
        <a:latin typeface="Sakkal Majalla"/>
        <a:ea typeface=""/>
        <a:cs typeface="Sakkal Majall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F00951641_Hexagon presentation light_AAS_v4" id="{358289A0-A26B-433F-AD2B-1F8832C96153}" vid="{92CDC91D-95BF-4897-87D6-494563DF797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11" ma:contentTypeDescription="Create a new document." ma:contentTypeScope="" ma:versionID="96291512c1ee715ab617f4c07df79fc1">
  <xsd:schema xmlns:xsd="http://www.w3.org/2001/XMLSchema" xmlns:xs="http://www.w3.org/2001/XMLSchema" xmlns:p="http://schemas.microsoft.com/office/2006/metadata/properties" xmlns:ns2="71af3243-3dd4-4a8d-8c0d-dd76da1f02a5" xmlns:ns3="16c05727-aa75-4e4a-9b5f-8a80a1165891" targetNamespace="http://schemas.microsoft.com/office/2006/metadata/properties" ma:root="true" ma:fieldsID="8256c27c40ca5c40ce1cf6c44f0205df" ns2:_="" ns3:_="">
    <xsd:import namespace="71af3243-3dd4-4a8d-8c0d-dd76da1f02a5"/>
    <xsd:import namespace="16c05727-aa75-4e4a-9b5f-8a80a116589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MediaServiceKeyPoints xmlns="71af3243-3dd4-4a8d-8c0d-dd76da1f02a5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8F8919DE-9BD9-47A9-9F5D-16EBB9687974}">
  <ds:schemaRefs>
    <ds:schemaRef ds:uri="http://schemas.microsoft.com/office/2006/metadata/contentType"/>
    <ds:schemaRef ds:uri="http://schemas.microsoft.com/office/2006/metadata/properties/metaAttributes"/>
    <ds:schemaRef ds:uri="http://www.w3.org/2000/xmlns/"/>
    <ds:schemaRef ds:uri="http://www.w3.org/2001/XMLSchema"/>
    <ds:schemaRef ds:uri="71af3243-3dd4-4a8d-8c0d-dd76da1f02a5"/>
    <ds:schemaRef ds:uri="16c05727-aa75-4e4a-9b5f-8a80a1165891"/>
    <ds:schemaRef ds:uri="http://schemas.microsoft.com/office/2006/metadata/properties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C87F4215-C6BB-44A3-9A5E-9446E6835900}">
  <ds:schemaRefs>
    <ds:schemaRef ds:uri="http://schemas.microsoft.com/office/2006/metadata/properties"/>
    <ds:schemaRef ds:uri="http://www.w3.org/2000/xmlns/"/>
    <ds:schemaRef ds:uri="71af3243-3dd4-4a8d-8c0d-dd76da1f02a5"/>
    <ds:schemaRef ds:uri="http://www.w3.org/2001/XMLSchema-instance"/>
    <ds:schemaRef ds:uri="http://schemas.microsoft.com/office/infopath/2007/PartnerControls"/>
  </ds:schemaRefs>
</ds:datastoreItem>
</file>

<file path=customXml/itemProps3.xml><?xml version="1.0" encoding="utf-8"?>
<ds:datastoreItem xmlns:ds="http://schemas.openxmlformats.org/officeDocument/2006/customXml" ds:itemID="{A80A5AF1-8C57-4290-936E-5FD27C957251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tf00951641</Template>
  <TotalTime>0</TotalTime>
  <Words>164</Words>
  <Application>Microsoft Office PowerPoint</Application>
  <PresentationFormat>شاشة عريضة</PresentationFormat>
  <Paragraphs>21</Paragraphs>
  <Slides>14</Slides>
  <Notes>1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4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14</vt:i4>
      </vt:variant>
    </vt:vector>
  </HeadingPairs>
  <TitlesOfParts>
    <vt:vector size="19" baseType="lpstr">
      <vt:lpstr>Arial</vt:lpstr>
      <vt:lpstr>Blackadder ITC</vt:lpstr>
      <vt:lpstr>Calibri</vt:lpstr>
      <vt:lpstr>Sakkal Majalla</vt:lpstr>
      <vt:lpstr>نسق Office</vt:lpstr>
      <vt:lpstr>مدرسة رأس الخيمة الحديثة الخاصة - خزام</vt:lpstr>
      <vt:lpstr>عرض تقديمي في PowerPoint</vt:lpstr>
      <vt:lpstr>عرض تقديمي في PowerPoint</vt:lpstr>
      <vt:lpstr>المحافظة علي الموارد المائية المتاحة في الوطن العربي .وترشيد استخدامها وعدم تلويثها والبحث عن مصادر مائية جديدة وتطورها </vt:lpstr>
      <vt:lpstr>أهمية الأمن المائي العربي 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الإستراتيجية الوطنية للأمن الغذائي </vt:lpstr>
      <vt:lpstr>مدرسة رأس الخيمة الحديثة الخاصة - خزام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مدرسة رأس الخيمة الحديثة الخاصة - خزام</dc:title>
  <dc:creator/>
  <cp:lastModifiedBy/>
  <cp:revision>2</cp:revision>
  <dcterms:created xsi:type="dcterms:W3CDTF">2020-03-12T10:47:11Z</dcterms:created>
  <dcterms:modified xsi:type="dcterms:W3CDTF">2020-04-14T20:07:47Z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