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7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2016-04-17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2016-04-17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2" y="1159099"/>
            <a:ext cx="10225825" cy="443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42" y="837127"/>
            <a:ext cx="10380372" cy="522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7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6104586" y="3464417"/>
            <a:ext cx="497124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828800" y="6141076"/>
            <a:ext cx="924703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50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1" y="1043189"/>
            <a:ext cx="10419009" cy="48939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025" y="4264631"/>
            <a:ext cx="121920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4800" dirty="0" smtClean="0"/>
              <a:t>ليس صحيحا، فالقرآن أمرنا بالأخذ بالسنة ،وكثير من أحكام الشرع بيانها وشرحها لم يكن بالقرأن وإنما بالسنة .</a:t>
            </a:r>
            <a:endParaRPr lang="ar-AE" sz="4800" dirty="0"/>
          </a:p>
        </p:txBody>
      </p:sp>
    </p:spTree>
    <p:extLst>
      <p:ext uri="{BB962C8B-B14F-4D97-AF65-F5344CB8AC3E}">
        <p14:creationId xmlns:p14="http://schemas.microsoft.com/office/powerpoint/2010/main" val="205764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62" y="824248"/>
            <a:ext cx="10431889" cy="525458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319493" y="824248"/>
            <a:ext cx="3988158" cy="16356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60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1" y="837128"/>
            <a:ext cx="10354614" cy="52030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7172" y="4470532"/>
            <a:ext cx="121920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4800" dirty="0" smtClean="0"/>
              <a:t>الاستفادة من وسائل الإعلام والصحف والمجلات ومواقع الانترنت في إيصال الأحاديث الصحيحة .</a:t>
            </a:r>
            <a:endParaRPr lang="ar-AE" sz="4800" dirty="0"/>
          </a:p>
        </p:txBody>
      </p:sp>
    </p:spTree>
    <p:extLst>
      <p:ext uri="{BB962C8B-B14F-4D97-AF65-F5344CB8AC3E}">
        <p14:creationId xmlns:p14="http://schemas.microsoft.com/office/powerpoint/2010/main" val="30762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23" y="772733"/>
            <a:ext cx="10945753" cy="5293216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2060619" y="2395470"/>
            <a:ext cx="497124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5215944" y="4159876"/>
            <a:ext cx="564094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408350" y="5396248"/>
            <a:ext cx="497124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59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1" y="811368"/>
            <a:ext cx="10097037" cy="53576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65173" y="4429425"/>
            <a:ext cx="785611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4800" dirty="0" smtClean="0"/>
              <a:t>عمر بن عبد العزيز : كان أول من أمر بتدوين السنة.</a:t>
            </a:r>
            <a:endParaRPr lang="ar-AE" sz="4800" dirty="0"/>
          </a:p>
        </p:txBody>
      </p:sp>
    </p:spTree>
    <p:extLst>
      <p:ext uri="{BB962C8B-B14F-4D97-AF65-F5344CB8AC3E}">
        <p14:creationId xmlns:p14="http://schemas.microsoft.com/office/powerpoint/2010/main" val="295051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5602310" y="1519707"/>
            <a:ext cx="446896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8937938" y="2768958"/>
            <a:ext cx="3090929" cy="3863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66671" y="2723882"/>
            <a:ext cx="34129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387921" y="3316310"/>
            <a:ext cx="564094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464418" y="3863662"/>
            <a:ext cx="618185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597758" y="5085009"/>
            <a:ext cx="743110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071279" y="5679583"/>
            <a:ext cx="195758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7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37" y="811369"/>
            <a:ext cx="10328856" cy="52674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97780" y="2890042"/>
            <a:ext cx="315532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4800" dirty="0" smtClean="0"/>
              <a:t>ضبط الرواية</a:t>
            </a:r>
            <a:endParaRPr lang="ar-AE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218941" y="2890042"/>
            <a:ext cx="756633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4800" dirty="0" smtClean="0"/>
              <a:t>معرفة الرواة الصادقين من الكاذبين</a:t>
            </a:r>
            <a:endParaRPr lang="ar-AE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223493" y="4968715"/>
            <a:ext cx="9787943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4800" dirty="0" smtClean="0"/>
              <a:t>طالما توفرت فيه شروط الصحة فهو حجة .... </a:t>
            </a:r>
            <a:endParaRPr lang="ar-AE" sz="4800" dirty="0"/>
          </a:p>
        </p:txBody>
      </p:sp>
    </p:spTree>
    <p:extLst>
      <p:ext uri="{BB962C8B-B14F-4D97-AF65-F5344CB8AC3E}">
        <p14:creationId xmlns:p14="http://schemas.microsoft.com/office/powerpoint/2010/main" val="429005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8641724" y="2653048"/>
            <a:ext cx="2756080" cy="1287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641724" y="3655454"/>
            <a:ext cx="2756080" cy="1287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641724" y="4644981"/>
            <a:ext cx="2756080" cy="1287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641724" y="5621629"/>
            <a:ext cx="2756080" cy="1287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641724" y="6598277"/>
            <a:ext cx="2756080" cy="1287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29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1" y="837127"/>
            <a:ext cx="10380371" cy="52030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20473" y="4187358"/>
            <a:ext cx="8190963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4800" dirty="0" smtClean="0"/>
              <a:t>معرفة ما تبدل وتغير من أحكام شرعية.</a:t>
            </a:r>
            <a:endParaRPr lang="ar-AE" sz="4800" dirty="0"/>
          </a:p>
        </p:txBody>
      </p:sp>
    </p:spTree>
    <p:extLst>
      <p:ext uri="{BB962C8B-B14F-4D97-AF65-F5344CB8AC3E}">
        <p14:creationId xmlns:p14="http://schemas.microsoft.com/office/powerpoint/2010/main" val="398789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3567448" y="2240924"/>
            <a:ext cx="45204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05684" y="2240924"/>
            <a:ext cx="2756080" cy="1287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0238704" y="2859110"/>
            <a:ext cx="176011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293993" y="2859110"/>
            <a:ext cx="18288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06096" y="3490174"/>
            <a:ext cx="512579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7578" y="3490174"/>
            <a:ext cx="369623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093002" y="4095480"/>
            <a:ext cx="10732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301544" y="4095481"/>
            <a:ext cx="405684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366713" y="4787722"/>
            <a:ext cx="275608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783724" y="4864994"/>
            <a:ext cx="20413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241702" y="5470301"/>
            <a:ext cx="130076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358388" y="6748530"/>
            <a:ext cx="154546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329966" y="6748530"/>
            <a:ext cx="154546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550534" y="6748530"/>
            <a:ext cx="154546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804374" y="6746384"/>
            <a:ext cx="154546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44072" y="6746384"/>
            <a:ext cx="154546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51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37697"/>
            <a:ext cx="873187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3600" dirty="0" smtClean="0"/>
              <a:t>التمهيد لما في الموطأ من المعاني والأسانيد</a:t>
            </a:r>
            <a:endParaRPr lang="ar-AE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478485"/>
            <a:ext cx="834980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AE" dirty="0" smtClean="0"/>
              <a:t>فتح الباري شرح صحيح البخاري</a:t>
            </a:r>
            <a:endParaRPr lang="ar-AE" dirty="0"/>
          </a:p>
        </p:txBody>
      </p:sp>
      <p:sp>
        <p:nvSpPr>
          <p:cNvPr id="5" name="TextBox 4"/>
          <p:cNvSpPr txBox="1"/>
          <p:nvPr/>
        </p:nvSpPr>
        <p:spPr>
          <a:xfrm>
            <a:off x="1360862" y="3196963"/>
            <a:ext cx="629776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AE" dirty="0" smtClean="0"/>
              <a:t>المنهاج </a:t>
            </a:r>
            <a:endParaRPr lang="ar-AE" dirty="0"/>
          </a:p>
        </p:txBody>
      </p:sp>
      <p:sp>
        <p:nvSpPr>
          <p:cNvPr id="6" name="TextBox 5"/>
          <p:cNvSpPr txBox="1"/>
          <p:nvPr/>
        </p:nvSpPr>
        <p:spPr>
          <a:xfrm>
            <a:off x="1360863" y="3906645"/>
            <a:ext cx="629776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AE" dirty="0" smtClean="0"/>
              <a:t>عارضة الأحوذي </a:t>
            </a:r>
            <a:endParaRPr lang="ar-AE" dirty="0"/>
          </a:p>
        </p:txBody>
      </p:sp>
      <p:sp>
        <p:nvSpPr>
          <p:cNvPr id="7" name="TextBox 6"/>
          <p:cNvSpPr txBox="1"/>
          <p:nvPr/>
        </p:nvSpPr>
        <p:spPr>
          <a:xfrm>
            <a:off x="1949000" y="4647433"/>
            <a:ext cx="574397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AE" dirty="0" smtClean="0"/>
              <a:t>بذل المجهود في حل سنن أبو داود</a:t>
            </a:r>
            <a:endParaRPr lang="ar-AE" dirty="0"/>
          </a:p>
        </p:txBody>
      </p:sp>
      <p:sp>
        <p:nvSpPr>
          <p:cNvPr id="8" name="TextBox 7"/>
          <p:cNvSpPr txBox="1"/>
          <p:nvPr/>
        </p:nvSpPr>
        <p:spPr>
          <a:xfrm>
            <a:off x="3071609" y="5330137"/>
            <a:ext cx="462136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3600" dirty="0" smtClean="0"/>
              <a:t>شرح الإمام السيوطي</a:t>
            </a:r>
            <a:endParaRPr lang="ar-AE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3082340" y="6049213"/>
            <a:ext cx="462136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3600" dirty="0" smtClean="0"/>
              <a:t>شرح الإمام السيوطي</a:t>
            </a:r>
            <a:endParaRPr lang="ar-AE" sz="3600" dirty="0"/>
          </a:p>
        </p:txBody>
      </p:sp>
    </p:spTree>
    <p:extLst>
      <p:ext uri="{BB962C8B-B14F-4D97-AF65-F5344CB8AC3E}">
        <p14:creationId xmlns:p14="http://schemas.microsoft.com/office/powerpoint/2010/main" val="371387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7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8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03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79" y="798489"/>
            <a:ext cx="10290219" cy="522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26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71" y="409153"/>
            <a:ext cx="10802858" cy="60396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9099" y="1598705"/>
            <a:ext cx="955612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4800" dirty="0" smtClean="0"/>
              <a:t>الأجر والثواب، السير على سنة النبي </a:t>
            </a:r>
            <a:r>
              <a:rPr lang="ar-AE" sz="4800" dirty="0" smtClean="0">
                <a:sym typeface="AGA Arabesque" panose="05010101010101010101" pitchFamily="2" charset="2"/>
              </a:rPr>
              <a:t>.</a:t>
            </a:r>
            <a:endParaRPr lang="ar-AE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7972022" y="2869611"/>
            <a:ext cx="315532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3600" dirty="0" smtClean="0"/>
              <a:t>وضع قواعد منهجية</a:t>
            </a:r>
            <a:endParaRPr lang="ar-AE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134895" y="3632685"/>
            <a:ext cx="400532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3600" dirty="0" smtClean="0"/>
              <a:t>معرفة الناسخ والمنسوخ</a:t>
            </a:r>
            <a:endParaRPr lang="ar-AE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80304" y="2884740"/>
            <a:ext cx="761141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3600" dirty="0" smtClean="0"/>
              <a:t>العمل على دراسة متون الحديث لاستخراج الأحكام</a:t>
            </a:r>
            <a:endParaRPr lang="ar-AE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092373" y="3662943"/>
            <a:ext cx="430154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3600" dirty="0" smtClean="0"/>
              <a:t>توضيح المشكل من الحديث</a:t>
            </a:r>
            <a:endParaRPr lang="ar-AE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700012" y="4753442"/>
            <a:ext cx="859020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4800" dirty="0" smtClean="0"/>
              <a:t>سلسلة رواة الحديث إلى رسول الله </a:t>
            </a:r>
            <a:r>
              <a:rPr lang="ar-AE" sz="4800" dirty="0" smtClean="0">
                <a:sym typeface="AGA Arabesque" panose="05010101010101010101" pitchFamily="2" charset="2"/>
              </a:rPr>
              <a:t></a:t>
            </a:r>
            <a:r>
              <a:rPr lang="ar-AE" sz="4800" dirty="0" smtClean="0"/>
              <a:t>.</a:t>
            </a:r>
            <a:endParaRPr lang="ar-AE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4237149" y="5730095"/>
            <a:ext cx="6063802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4800" dirty="0" smtClean="0"/>
              <a:t>نص الحديث النبوي.</a:t>
            </a:r>
            <a:endParaRPr lang="ar-AE" sz="4800" dirty="0"/>
          </a:p>
        </p:txBody>
      </p:sp>
    </p:spTree>
    <p:extLst>
      <p:ext uri="{BB962C8B-B14F-4D97-AF65-F5344CB8AC3E}">
        <p14:creationId xmlns:p14="http://schemas.microsoft.com/office/powerpoint/2010/main" val="220918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23" y="1252233"/>
            <a:ext cx="10945753" cy="435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08" y="623496"/>
            <a:ext cx="10993384" cy="5611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2240924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6600" dirty="0" smtClean="0"/>
              <a:t>فردي</a:t>
            </a:r>
            <a:endParaRPr lang="ar-AE" sz="6600" dirty="0"/>
          </a:p>
        </p:txBody>
      </p:sp>
    </p:spTree>
    <p:extLst>
      <p:ext uri="{BB962C8B-B14F-4D97-AF65-F5344CB8AC3E}">
        <p14:creationId xmlns:p14="http://schemas.microsoft.com/office/powerpoint/2010/main" val="144358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362" y="1876208"/>
            <a:ext cx="8783276" cy="3105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2240924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ar-AE" sz="6600" dirty="0" smtClean="0"/>
              <a:t>فردي</a:t>
            </a:r>
            <a:endParaRPr lang="ar-AE" sz="6600" dirty="0"/>
          </a:p>
        </p:txBody>
      </p:sp>
    </p:spTree>
    <p:extLst>
      <p:ext uri="{BB962C8B-B14F-4D97-AF65-F5344CB8AC3E}">
        <p14:creationId xmlns:p14="http://schemas.microsoft.com/office/powerpoint/2010/main" val="371279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68</TotalTime>
  <Words>136</Words>
  <Application>Microsoft Office PowerPoint</Application>
  <PresentationFormat>Widescreen</PresentationFormat>
  <Paragraphs>23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AGA Arabesque</vt:lpstr>
      <vt:lpstr>Arial</vt:lpstr>
      <vt:lpstr>Garamond</vt:lpstr>
      <vt:lpstr>Times New Roman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Waleed</dc:creator>
  <cp:lastModifiedBy>Waleed</cp:lastModifiedBy>
  <cp:revision>11</cp:revision>
  <dcterms:created xsi:type="dcterms:W3CDTF">2016-04-17T02:16:02Z</dcterms:created>
  <dcterms:modified xsi:type="dcterms:W3CDTF">2016-04-17T05:21:27Z</dcterms:modified>
</cp:coreProperties>
</file>